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Lst>
  <p:sldSz cy="42768000" cx="30276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3470">
          <p15:clr>
            <a:srgbClr val="747775"/>
          </p15:clr>
        </p15:guide>
        <p15:guide id="2" pos="9536">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3470" orient="horz"/>
        <p:guide pos="9536"/>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5587" y="685800"/>
            <a:ext cx="242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56b5ae7295_4_0:notes"/>
          <p:cNvSpPr/>
          <p:nvPr>
            <p:ph idx="2" type="sldImg"/>
          </p:nvPr>
        </p:nvSpPr>
        <p:spPr>
          <a:xfrm>
            <a:off x="2215587" y="685800"/>
            <a:ext cx="24273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56b5ae7295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56b50def66_0_1:notes"/>
          <p:cNvSpPr/>
          <p:nvPr>
            <p:ph idx="2" type="sldImg"/>
          </p:nvPr>
        </p:nvSpPr>
        <p:spPr>
          <a:xfrm>
            <a:off x="2215587" y="685800"/>
            <a:ext cx="24273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56b50def6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Biedr</a:t>
            </a:r>
            <a:r>
              <a:rPr lang="en"/>
              <a:t>ības “</a:t>
            </a:r>
            <a:r>
              <a:rPr lang="en"/>
              <a:t>Za</a:t>
            </a:r>
            <a:r>
              <a:rPr lang="en"/>
              <a:t>ļā brīvība” piedāvātais Vienkāršot</a:t>
            </a:r>
            <a:r>
              <a:rPr lang="en"/>
              <a:t>ais</a:t>
            </a:r>
            <a:r>
              <a:rPr lang="en"/>
              <a:t> Virtu</a:t>
            </a:r>
            <a:r>
              <a:rPr lang="en"/>
              <a:t>lis, kuru var printēt jebkurā izmērā līdz A0 ieskaitot. Nav rediģējams.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2215587" y="685800"/>
            <a:ext cx="24273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 Virtulis, kuru var redi</a:t>
            </a:r>
            <a:r>
              <a:rPr lang="en"/>
              <a:t>ģēt (visur, kur ir simbols ✍), un paši izdomāt savas kategorijas. Var tikt printēts </a:t>
            </a:r>
            <a:r>
              <a:rPr lang="en">
                <a:solidFill>
                  <a:schemeClr val="dk1"/>
                </a:solidFill>
              </a:rPr>
              <a:t>jebkurā izmērā līdz A0 ieskaitot. Teksts “Droša un taisnīga dzīves telpa” nav rediģējams (skat. nākamo versiju, ja vēlies izmainīt šo tekstu)</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56b5ae7295_1_26:notes"/>
          <p:cNvSpPr/>
          <p:nvPr>
            <p:ph idx="2" type="sldImg"/>
          </p:nvPr>
        </p:nvSpPr>
        <p:spPr>
          <a:xfrm>
            <a:off x="2215587" y="685800"/>
            <a:ext cx="24273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56b5ae7295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C: Virtulis, kuru var rediģēt (visur, kur ir simbols ✍), un paši izdomāt savas kategorijas. Var tikt printēts jebkurā izmērā līdz A0 ieskaitot. Tekstu, ko vēlaties likt virtuļa zaļajā laukā, lai aprakstītu situāciju, kurā vēlaties nonākt, lai būtu “Virtulī” un gan sociālās, gan ekoloģiskās vajadzības tiktu apmierinātas (piemēram - “Droša un taisnīga dzīves telpa” kā ir piedāvāts variantā A 1. lapaspusē)</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032074" y="6191112"/>
            <a:ext cx="28212300" cy="17067000"/>
          </a:xfrm>
          <a:prstGeom prst="rect">
            <a:avLst/>
          </a:prstGeom>
        </p:spPr>
        <p:txBody>
          <a:bodyPr anchorCtr="0" anchor="b" bIns="464775" lIns="464775" spcFirstLastPara="1" rIns="464775" wrap="square" tIns="464775">
            <a:normAutofit/>
          </a:bodyPr>
          <a:lstStyle>
            <a:lvl1pPr lvl="0" algn="ctr">
              <a:spcBef>
                <a:spcPts val="0"/>
              </a:spcBef>
              <a:spcAft>
                <a:spcPts val="0"/>
              </a:spcAft>
              <a:buSzPts val="26300"/>
              <a:buNone/>
              <a:defRPr sz="26300"/>
            </a:lvl1pPr>
            <a:lvl2pPr lvl="1" algn="ctr">
              <a:spcBef>
                <a:spcPts val="0"/>
              </a:spcBef>
              <a:spcAft>
                <a:spcPts val="0"/>
              </a:spcAft>
              <a:buSzPts val="26300"/>
              <a:buNone/>
              <a:defRPr sz="26300"/>
            </a:lvl2pPr>
            <a:lvl3pPr lvl="2" algn="ctr">
              <a:spcBef>
                <a:spcPts val="0"/>
              </a:spcBef>
              <a:spcAft>
                <a:spcPts val="0"/>
              </a:spcAft>
              <a:buSzPts val="26300"/>
              <a:buNone/>
              <a:defRPr sz="26300"/>
            </a:lvl3pPr>
            <a:lvl4pPr lvl="3" algn="ctr">
              <a:spcBef>
                <a:spcPts val="0"/>
              </a:spcBef>
              <a:spcAft>
                <a:spcPts val="0"/>
              </a:spcAft>
              <a:buSzPts val="26300"/>
              <a:buNone/>
              <a:defRPr sz="26300"/>
            </a:lvl4pPr>
            <a:lvl5pPr lvl="4" algn="ctr">
              <a:spcBef>
                <a:spcPts val="0"/>
              </a:spcBef>
              <a:spcAft>
                <a:spcPts val="0"/>
              </a:spcAft>
              <a:buSzPts val="26300"/>
              <a:buNone/>
              <a:defRPr sz="26300"/>
            </a:lvl5pPr>
            <a:lvl6pPr lvl="5" algn="ctr">
              <a:spcBef>
                <a:spcPts val="0"/>
              </a:spcBef>
              <a:spcAft>
                <a:spcPts val="0"/>
              </a:spcAft>
              <a:buSzPts val="26300"/>
              <a:buNone/>
              <a:defRPr sz="26300"/>
            </a:lvl6pPr>
            <a:lvl7pPr lvl="6" algn="ctr">
              <a:spcBef>
                <a:spcPts val="0"/>
              </a:spcBef>
              <a:spcAft>
                <a:spcPts val="0"/>
              </a:spcAft>
              <a:buSzPts val="26300"/>
              <a:buNone/>
              <a:defRPr sz="26300"/>
            </a:lvl7pPr>
            <a:lvl8pPr lvl="7" algn="ctr">
              <a:spcBef>
                <a:spcPts val="0"/>
              </a:spcBef>
              <a:spcAft>
                <a:spcPts val="0"/>
              </a:spcAft>
              <a:buSzPts val="26300"/>
              <a:buNone/>
              <a:defRPr sz="26300"/>
            </a:lvl8pPr>
            <a:lvl9pPr lvl="8" algn="ctr">
              <a:spcBef>
                <a:spcPts val="0"/>
              </a:spcBef>
              <a:spcAft>
                <a:spcPts val="0"/>
              </a:spcAft>
              <a:buSzPts val="26300"/>
              <a:buNone/>
              <a:defRPr sz="26300"/>
            </a:lvl9pPr>
          </a:lstStyle>
          <a:p/>
        </p:txBody>
      </p:sp>
      <p:sp>
        <p:nvSpPr>
          <p:cNvPr id="11" name="Google Shape;11;p2"/>
          <p:cNvSpPr txBox="1"/>
          <p:nvPr>
            <p:ph idx="1" type="subTitle"/>
          </p:nvPr>
        </p:nvSpPr>
        <p:spPr>
          <a:xfrm>
            <a:off x="1032046" y="23565638"/>
            <a:ext cx="28212300" cy="6590700"/>
          </a:xfrm>
          <a:prstGeom prst="rect">
            <a:avLst/>
          </a:prstGeom>
        </p:spPr>
        <p:txBody>
          <a:bodyPr anchorCtr="0" anchor="t" bIns="464775" lIns="464775" spcFirstLastPara="1" rIns="464775" wrap="square" tIns="464775">
            <a:normAutofit/>
          </a:bodyPr>
          <a:lstStyle>
            <a:lvl1pPr lvl="0" algn="ctr">
              <a:lnSpc>
                <a:spcPct val="100000"/>
              </a:lnSpc>
              <a:spcBef>
                <a:spcPts val="0"/>
              </a:spcBef>
              <a:spcAft>
                <a:spcPts val="0"/>
              </a:spcAft>
              <a:buSzPts val="14300"/>
              <a:buNone/>
              <a:defRPr sz="14300"/>
            </a:lvl1pPr>
            <a:lvl2pPr lvl="1" algn="ctr">
              <a:lnSpc>
                <a:spcPct val="100000"/>
              </a:lnSpc>
              <a:spcBef>
                <a:spcPts val="0"/>
              </a:spcBef>
              <a:spcAft>
                <a:spcPts val="0"/>
              </a:spcAft>
              <a:buSzPts val="14300"/>
              <a:buNone/>
              <a:defRPr sz="14300"/>
            </a:lvl2pPr>
            <a:lvl3pPr lvl="2" algn="ctr">
              <a:lnSpc>
                <a:spcPct val="100000"/>
              </a:lnSpc>
              <a:spcBef>
                <a:spcPts val="0"/>
              </a:spcBef>
              <a:spcAft>
                <a:spcPts val="0"/>
              </a:spcAft>
              <a:buSzPts val="14300"/>
              <a:buNone/>
              <a:defRPr sz="14300"/>
            </a:lvl3pPr>
            <a:lvl4pPr lvl="3" algn="ctr">
              <a:lnSpc>
                <a:spcPct val="100000"/>
              </a:lnSpc>
              <a:spcBef>
                <a:spcPts val="0"/>
              </a:spcBef>
              <a:spcAft>
                <a:spcPts val="0"/>
              </a:spcAft>
              <a:buSzPts val="14300"/>
              <a:buNone/>
              <a:defRPr sz="14300"/>
            </a:lvl4pPr>
            <a:lvl5pPr lvl="4" algn="ctr">
              <a:lnSpc>
                <a:spcPct val="100000"/>
              </a:lnSpc>
              <a:spcBef>
                <a:spcPts val="0"/>
              </a:spcBef>
              <a:spcAft>
                <a:spcPts val="0"/>
              </a:spcAft>
              <a:buSzPts val="14300"/>
              <a:buNone/>
              <a:defRPr sz="14300"/>
            </a:lvl5pPr>
            <a:lvl6pPr lvl="5" algn="ctr">
              <a:lnSpc>
                <a:spcPct val="100000"/>
              </a:lnSpc>
              <a:spcBef>
                <a:spcPts val="0"/>
              </a:spcBef>
              <a:spcAft>
                <a:spcPts val="0"/>
              </a:spcAft>
              <a:buSzPts val="14300"/>
              <a:buNone/>
              <a:defRPr sz="14300"/>
            </a:lvl6pPr>
            <a:lvl7pPr lvl="6" algn="ctr">
              <a:lnSpc>
                <a:spcPct val="100000"/>
              </a:lnSpc>
              <a:spcBef>
                <a:spcPts val="0"/>
              </a:spcBef>
              <a:spcAft>
                <a:spcPts val="0"/>
              </a:spcAft>
              <a:buSzPts val="14300"/>
              <a:buNone/>
              <a:defRPr sz="14300"/>
            </a:lvl7pPr>
            <a:lvl8pPr lvl="7" algn="ctr">
              <a:lnSpc>
                <a:spcPct val="100000"/>
              </a:lnSpc>
              <a:spcBef>
                <a:spcPts val="0"/>
              </a:spcBef>
              <a:spcAft>
                <a:spcPts val="0"/>
              </a:spcAft>
              <a:buSzPts val="14300"/>
              <a:buNone/>
              <a:defRPr sz="14300"/>
            </a:lvl8pPr>
            <a:lvl9pPr lvl="8" algn="ctr">
              <a:lnSpc>
                <a:spcPct val="100000"/>
              </a:lnSpc>
              <a:spcBef>
                <a:spcPts val="0"/>
              </a:spcBef>
              <a:spcAft>
                <a:spcPts val="0"/>
              </a:spcAft>
              <a:buSzPts val="14300"/>
              <a:buNone/>
              <a:defRPr sz="14300"/>
            </a:lvl9pPr>
          </a:lstStyle>
          <a:p/>
        </p:txBody>
      </p:sp>
      <p:sp>
        <p:nvSpPr>
          <p:cNvPr id="12" name="Google Shape;12;p2"/>
          <p:cNvSpPr txBox="1"/>
          <p:nvPr>
            <p:ph idx="12" type="sldNum"/>
          </p:nvPr>
        </p:nvSpPr>
        <p:spPr>
          <a:xfrm>
            <a:off x="28052508" y="38774464"/>
            <a:ext cx="1816500" cy="3272700"/>
          </a:xfrm>
          <a:prstGeom prst="rect">
            <a:avLst/>
          </a:prstGeom>
        </p:spPr>
        <p:txBody>
          <a:bodyPr anchorCtr="0" anchor="ctr" bIns="464775" lIns="464775" spcFirstLastPara="1" rIns="464775" wrap="square" tIns="4647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1032046" y="9197386"/>
            <a:ext cx="28212300" cy="16326600"/>
          </a:xfrm>
          <a:prstGeom prst="rect">
            <a:avLst/>
          </a:prstGeom>
        </p:spPr>
        <p:txBody>
          <a:bodyPr anchorCtr="0" anchor="b" bIns="464775" lIns="464775" spcFirstLastPara="1" rIns="464775" wrap="square" tIns="464775">
            <a:normAutofit/>
          </a:bodyPr>
          <a:lstStyle>
            <a:lvl1pPr lvl="0" algn="ctr">
              <a:spcBef>
                <a:spcPts val="0"/>
              </a:spcBef>
              <a:spcAft>
                <a:spcPts val="0"/>
              </a:spcAft>
              <a:buSzPts val="61200"/>
              <a:buNone/>
              <a:defRPr sz="61200"/>
            </a:lvl1pPr>
            <a:lvl2pPr lvl="1" algn="ctr">
              <a:spcBef>
                <a:spcPts val="0"/>
              </a:spcBef>
              <a:spcAft>
                <a:spcPts val="0"/>
              </a:spcAft>
              <a:buSzPts val="61200"/>
              <a:buNone/>
              <a:defRPr sz="61200"/>
            </a:lvl2pPr>
            <a:lvl3pPr lvl="2" algn="ctr">
              <a:spcBef>
                <a:spcPts val="0"/>
              </a:spcBef>
              <a:spcAft>
                <a:spcPts val="0"/>
              </a:spcAft>
              <a:buSzPts val="61200"/>
              <a:buNone/>
              <a:defRPr sz="61200"/>
            </a:lvl3pPr>
            <a:lvl4pPr lvl="3" algn="ctr">
              <a:spcBef>
                <a:spcPts val="0"/>
              </a:spcBef>
              <a:spcAft>
                <a:spcPts val="0"/>
              </a:spcAft>
              <a:buSzPts val="61200"/>
              <a:buNone/>
              <a:defRPr sz="61200"/>
            </a:lvl4pPr>
            <a:lvl5pPr lvl="4" algn="ctr">
              <a:spcBef>
                <a:spcPts val="0"/>
              </a:spcBef>
              <a:spcAft>
                <a:spcPts val="0"/>
              </a:spcAft>
              <a:buSzPts val="61200"/>
              <a:buNone/>
              <a:defRPr sz="61200"/>
            </a:lvl5pPr>
            <a:lvl6pPr lvl="5" algn="ctr">
              <a:spcBef>
                <a:spcPts val="0"/>
              </a:spcBef>
              <a:spcAft>
                <a:spcPts val="0"/>
              </a:spcAft>
              <a:buSzPts val="61200"/>
              <a:buNone/>
              <a:defRPr sz="61200"/>
            </a:lvl6pPr>
            <a:lvl7pPr lvl="6" algn="ctr">
              <a:spcBef>
                <a:spcPts val="0"/>
              </a:spcBef>
              <a:spcAft>
                <a:spcPts val="0"/>
              </a:spcAft>
              <a:buSzPts val="61200"/>
              <a:buNone/>
              <a:defRPr sz="61200"/>
            </a:lvl7pPr>
            <a:lvl8pPr lvl="7" algn="ctr">
              <a:spcBef>
                <a:spcPts val="0"/>
              </a:spcBef>
              <a:spcAft>
                <a:spcPts val="0"/>
              </a:spcAft>
              <a:buSzPts val="61200"/>
              <a:buNone/>
              <a:defRPr sz="61200"/>
            </a:lvl8pPr>
            <a:lvl9pPr lvl="8" algn="ctr">
              <a:spcBef>
                <a:spcPts val="0"/>
              </a:spcBef>
              <a:spcAft>
                <a:spcPts val="0"/>
              </a:spcAft>
              <a:buSzPts val="61200"/>
              <a:buNone/>
              <a:defRPr sz="61200"/>
            </a:lvl9pPr>
          </a:lstStyle>
          <a:p>
            <a:r>
              <a:t>xx%</a:t>
            </a:r>
          </a:p>
        </p:txBody>
      </p:sp>
      <p:sp>
        <p:nvSpPr>
          <p:cNvPr id="46" name="Google Shape;46;p11"/>
          <p:cNvSpPr txBox="1"/>
          <p:nvPr>
            <p:ph idx="1" type="body"/>
          </p:nvPr>
        </p:nvSpPr>
        <p:spPr>
          <a:xfrm>
            <a:off x="1032046" y="26210627"/>
            <a:ext cx="28212300" cy="10815900"/>
          </a:xfrm>
          <a:prstGeom prst="rect">
            <a:avLst/>
          </a:prstGeom>
        </p:spPr>
        <p:txBody>
          <a:bodyPr anchorCtr="0" anchor="t" bIns="464775" lIns="464775" spcFirstLastPara="1" rIns="464775" wrap="square" tIns="464775">
            <a:normAutofit/>
          </a:bodyPr>
          <a:lstStyle>
            <a:lvl1pPr indent="-806450" lvl="0" marL="457200" algn="ctr">
              <a:spcBef>
                <a:spcPts val="0"/>
              </a:spcBef>
              <a:spcAft>
                <a:spcPts val="0"/>
              </a:spcAft>
              <a:buSzPts val="9100"/>
              <a:buChar char="●"/>
              <a:defRPr/>
            </a:lvl1pPr>
            <a:lvl2pPr indent="-679450" lvl="1" marL="914400" algn="ctr">
              <a:spcBef>
                <a:spcPts val="0"/>
              </a:spcBef>
              <a:spcAft>
                <a:spcPts val="0"/>
              </a:spcAft>
              <a:buSzPts val="7100"/>
              <a:buChar char="○"/>
              <a:defRPr/>
            </a:lvl2pPr>
            <a:lvl3pPr indent="-679450" lvl="2" marL="1371600" algn="ctr">
              <a:spcBef>
                <a:spcPts val="0"/>
              </a:spcBef>
              <a:spcAft>
                <a:spcPts val="0"/>
              </a:spcAft>
              <a:buSzPts val="7100"/>
              <a:buChar char="■"/>
              <a:defRPr/>
            </a:lvl3pPr>
            <a:lvl4pPr indent="-679450" lvl="3" marL="1828800" algn="ctr">
              <a:spcBef>
                <a:spcPts val="0"/>
              </a:spcBef>
              <a:spcAft>
                <a:spcPts val="0"/>
              </a:spcAft>
              <a:buSzPts val="7100"/>
              <a:buChar char="●"/>
              <a:defRPr/>
            </a:lvl4pPr>
            <a:lvl5pPr indent="-679450" lvl="4" marL="2286000" algn="ctr">
              <a:spcBef>
                <a:spcPts val="0"/>
              </a:spcBef>
              <a:spcAft>
                <a:spcPts val="0"/>
              </a:spcAft>
              <a:buSzPts val="7100"/>
              <a:buChar char="○"/>
              <a:defRPr/>
            </a:lvl5pPr>
            <a:lvl6pPr indent="-679450" lvl="5" marL="2743200" algn="ctr">
              <a:spcBef>
                <a:spcPts val="0"/>
              </a:spcBef>
              <a:spcAft>
                <a:spcPts val="0"/>
              </a:spcAft>
              <a:buSzPts val="7100"/>
              <a:buChar char="■"/>
              <a:defRPr/>
            </a:lvl6pPr>
            <a:lvl7pPr indent="-679450" lvl="6" marL="3200400" algn="ctr">
              <a:spcBef>
                <a:spcPts val="0"/>
              </a:spcBef>
              <a:spcAft>
                <a:spcPts val="0"/>
              </a:spcAft>
              <a:buSzPts val="7100"/>
              <a:buChar char="●"/>
              <a:defRPr/>
            </a:lvl7pPr>
            <a:lvl8pPr indent="-679450" lvl="7" marL="3657600" algn="ctr">
              <a:spcBef>
                <a:spcPts val="0"/>
              </a:spcBef>
              <a:spcAft>
                <a:spcPts val="0"/>
              </a:spcAft>
              <a:buSzPts val="7100"/>
              <a:buChar char="○"/>
              <a:defRPr/>
            </a:lvl8pPr>
            <a:lvl9pPr indent="-679450" lvl="8" marL="4114800" algn="ctr">
              <a:spcBef>
                <a:spcPts val="0"/>
              </a:spcBef>
              <a:spcAft>
                <a:spcPts val="0"/>
              </a:spcAft>
              <a:buSzPts val="7100"/>
              <a:buChar char="■"/>
              <a:defRPr/>
            </a:lvl9pPr>
          </a:lstStyle>
          <a:p/>
        </p:txBody>
      </p:sp>
      <p:sp>
        <p:nvSpPr>
          <p:cNvPr id="47" name="Google Shape;47;p11"/>
          <p:cNvSpPr txBox="1"/>
          <p:nvPr>
            <p:ph idx="12" type="sldNum"/>
          </p:nvPr>
        </p:nvSpPr>
        <p:spPr>
          <a:xfrm>
            <a:off x="28052508" y="38774464"/>
            <a:ext cx="1816500" cy="3272700"/>
          </a:xfrm>
          <a:prstGeom prst="rect">
            <a:avLst/>
          </a:prstGeom>
        </p:spPr>
        <p:txBody>
          <a:bodyPr anchorCtr="0" anchor="ctr" bIns="464775" lIns="464775" spcFirstLastPara="1" rIns="464775" wrap="square" tIns="4647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28052508" y="38774464"/>
            <a:ext cx="1816500" cy="3272700"/>
          </a:xfrm>
          <a:prstGeom prst="rect">
            <a:avLst/>
          </a:prstGeom>
        </p:spPr>
        <p:txBody>
          <a:bodyPr anchorCtr="0" anchor="ctr" bIns="464775" lIns="464775" spcFirstLastPara="1" rIns="464775" wrap="square" tIns="4647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1032046" y="17884233"/>
            <a:ext cx="28212300" cy="6999600"/>
          </a:xfrm>
          <a:prstGeom prst="rect">
            <a:avLst/>
          </a:prstGeom>
        </p:spPr>
        <p:txBody>
          <a:bodyPr anchorCtr="0" anchor="ctr" bIns="464775" lIns="464775" spcFirstLastPara="1" rIns="464775" wrap="square" tIns="464775">
            <a:normAutofit/>
          </a:bodyPr>
          <a:lstStyle>
            <a:lvl1pPr lvl="0" algn="ctr">
              <a:spcBef>
                <a:spcPts val="0"/>
              </a:spcBef>
              <a:spcAft>
                <a:spcPts val="0"/>
              </a:spcAft>
              <a:buSzPts val="18300"/>
              <a:buNone/>
              <a:defRPr sz="18300"/>
            </a:lvl1pPr>
            <a:lvl2pPr lvl="1" algn="ctr">
              <a:spcBef>
                <a:spcPts val="0"/>
              </a:spcBef>
              <a:spcAft>
                <a:spcPts val="0"/>
              </a:spcAft>
              <a:buSzPts val="18300"/>
              <a:buNone/>
              <a:defRPr sz="18300"/>
            </a:lvl2pPr>
            <a:lvl3pPr lvl="2" algn="ctr">
              <a:spcBef>
                <a:spcPts val="0"/>
              </a:spcBef>
              <a:spcAft>
                <a:spcPts val="0"/>
              </a:spcAft>
              <a:buSzPts val="18300"/>
              <a:buNone/>
              <a:defRPr sz="18300"/>
            </a:lvl3pPr>
            <a:lvl4pPr lvl="3" algn="ctr">
              <a:spcBef>
                <a:spcPts val="0"/>
              </a:spcBef>
              <a:spcAft>
                <a:spcPts val="0"/>
              </a:spcAft>
              <a:buSzPts val="18300"/>
              <a:buNone/>
              <a:defRPr sz="18300"/>
            </a:lvl4pPr>
            <a:lvl5pPr lvl="4" algn="ctr">
              <a:spcBef>
                <a:spcPts val="0"/>
              </a:spcBef>
              <a:spcAft>
                <a:spcPts val="0"/>
              </a:spcAft>
              <a:buSzPts val="18300"/>
              <a:buNone/>
              <a:defRPr sz="18300"/>
            </a:lvl5pPr>
            <a:lvl6pPr lvl="5" algn="ctr">
              <a:spcBef>
                <a:spcPts val="0"/>
              </a:spcBef>
              <a:spcAft>
                <a:spcPts val="0"/>
              </a:spcAft>
              <a:buSzPts val="18300"/>
              <a:buNone/>
              <a:defRPr sz="18300"/>
            </a:lvl6pPr>
            <a:lvl7pPr lvl="6" algn="ctr">
              <a:spcBef>
                <a:spcPts val="0"/>
              </a:spcBef>
              <a:spcAft>
                <a:spcPts val="0"/>
              </a:spcAft>
              <a:buSzPts val="18300"/>
              <a:buNone/>
              <a:defRPr sz="18300"/>
            </a:lvl7pPr>
            <a:lvl8pPr lvl="7" algn="ctr">
              <a:spcBef>
                <a:spcPts val="0"/>
              </a:spcBef>
              <a:spcAft>
                <a:spcPts val="0"/>
              </a:spcAft>
              <a:buSzPts val="18300"/>
              <a:buNone/>
              <a:defRPr sz="18300"/>
            </a:lvl8pPr>
            <a:lvl9pPr lvl="8" algn="ctr">
              <a:spcBef>
                <a:spcPts val="0"/>
              </a:spcBef>
              <a:spcAft>
                <a:spcPts val="0"/>
              </a:spcAft>
              <a:buSzPts val="18300"/>
              <a:buNone/>
              <a:defRPr sz="18300"/>
            </a:lvl9pPr>
          </a:lstStyle>
          <a:p/>
        </p:txBody>
      </p:sp>
      <p:sp>
        <p:nvSpPr>
          <p:cNvPr id="15" name="Google Shape;15;p3"/>
          <p:cNvSpPr txBox="1"/>
          <p:nvPr>
            <p:ph idx="12" type="sldNum"/>
          </p:nvPr>
        </p:nvSpPr>
        <p:spPr>
          <a:xfrm>
            <a:off x="28052508" y="38774464"/>
            <a:ext cx="1816500" cy="3272700"/>
          </a:xfrm>
          <a:prstGeom prst="rect">
            <a:avLst/>
          </a:prstGeom>
        </p:spPr>
        <p:txBody>
          <a:bodyPr anchorCtr="0" anchor="ctr" bIns="464775" lIns="464775" spcFirstLastPara="1" rIns="464775" wrap="square" tIns="4647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1032046" y="3700365"/>
            <a:ext cx="28212300" cy="4761600"/>
          </a:xfrm>
          <a:prstGeom prst="rect">
            <a:avLst/>
          </a:prstGeom>
        </p:spPr>
        <p:txBody>
          <a:bodyPr anchorCtr="0" anchor="t" bIns="464775" lIns="464775" spcFirstLastPara="1" rIns="464775" wrap="square" tIns="464775">
            <a:normAutofit/>
          </a:bodyPr>
          <a:lstStyle>
            <a:lvl1pPr lvl="0">
              <a:spcBef>
                <a:spcPts val="0"/>
              </a:spcBef>
              <a:spcAft>
                <a:spcPts val="0"/>
              </a:spcAft>
              <a:buSzPts val="14300"/>
              <a:buNone/>
              <a:defRPr/>
            </a:lvl1pPr>
            <a:lvl2pPr lvl="1">
              <a:spcBef>
                <a:spcPts val="0"/>
              </a:spcBef>
              <a:spcAft>
                <a:spcPts val="0"/>
              </a:spcAft>
              <a:buSzPts val="14300"/>
              <a:buNone/>
              <a:defRPr/>
            </a:lvl2pPr>
            <a:lvl3pPr lvl="2">
              <a:spcBef>
                <a:spcPts val="0"/>
              </a:spcBef>
              <a:spcAft>
                <a:spcPts val="0"/>
              </a:spcAft>
              <a:buSzPts val="14300"/>
              <a:buNone/>
              <a:defRPr/>
            </a:lvl3pPr>
            <a:lvl4pPr lvl="3">
              <a:spcBef>
                <a:spcPts val="0"/>
              </a:spcBef>
              <a:spcAft>
                <a:spcPts val="0"/>
              </a:spcAft>
              <a:buSzPts val="14300"/>
              <a:buNone/>
              <a:defRPr/>
            </a:lvl4pPr>
            <a:lvl5pPr lvl="4">
              <a:spcBef>
                <a:spcPts val="0"/>
              </a:spcBef>
              <a:spcAft>
                <a:spcPts val="0"/>
              </a:spcAft>
              <a:buSzPts val="14300"/>
              <a:buNone/>
              <a:defRPr/>
            </a:lvl5pPr>
            <a:lvl6pPr lvl="5">
              <a:spcBef>
                <a:spcPts val="0"/>
              </a:spcBef>
              <a:spcAft>
                <a:spcPts val="0"/>
              </a:spcAft>
              <a:buSzPts val="14300"/>
              <a:buNone/>
              <a:defRPr/>
            </a:lvl6pPr>
            <a:lvl7pPr lvl="6">
              <a:spcBef>
                <a:spcPts val="0"/>
              </a:spcBef>
              <a:spcAft>
                <a:spcPts val="0"/>
              </a:spcAft>
              <a:buSzPts val="14300"/>
              <a:buNone/>
              <a:defRPr/>
            </a:lvl7pPr>
            <a:lvl8pPr lvl="7">
              <a:spcBef>
                <a:spcPts val="0"/>
              </a:spcBef>
              <a:spcAft>
                <a:spcPts val="0"/>
              </a:spcAft>
              <a:buSzPts val="14300"/>
              <a:buNone/>
              <a:defRPr/>
            </a:lvl8pPr>
            <a:lvl9pPr lvl="8">
              <a:spcBef>
                <a:spcPts val="0"/>
              </a:spcBef>
              <a:spcAft>
                <a:spcPts val="0"/>
              </a:spcAft>
              <a:buSzPts val="14300"/>
              <a:buNone/>
              <a:defRPr/>
            </a:lvl9pPr>
          </a:lstStyle>
          <a:p/>
        </p:txBody>
      </p:sp>
      <p:sp>
        <p:nvSpPr>
          <p:cNvPr id="18" name="Google Shape;18;p4"/>
          <p:cNvSpPr txBox="1"/>
          <p:nvPr>
            <p:ph idx="1" type="body"/>
          </p:nvPr>
        </p:nvSpPr>
        <p:spPr>
          <a:xfrm>
            <a:off x="1032046" y="9582784"/>
            <a:ext cx="28212300" cy="28407000"/>
          </a:xfrm>
          <a:prstGeom prst="rect">
            <a:avLst/>
          </a:prstGeom>
        </p:spPr>
        <p:txBody>
          <a:bodyPr anchorCtr="0" anchor="t" bIns="464775" lIns="464775" spcFirstLastPara="1" rIns="464775" wrap="square" tIns="464775">
            <a:normAutofit/>
          </a:bodyPr>
          <a:lstStyle>
            <a:lvl1pPr indent="-806450" lvl="0" marL="457200">
              <a:spcBef>
                <a:spcPts val="0"/>
              </a:spcBef>
              <a:spcAft>
                <a:spcPts val="0"/>
              </a:spcAft>
              <a:buSzPts val="9100"/>
              <a:buChar char="●"/>
              <a:defRPr/>
            </a:lvl1pPr>
            <a:lvl2pPr indent="-679450" lvl="1" marL="914400">
              <a:spcBef>
                <a:spcPts val="0"/>
              </a:spcBef>
              <a:spcAft>
                <a:spcPts val="0"/>
              </a:spcAft>
              <a:buSzPts val="7100"/>
              <a:buChar char="○"/>
              <a:defRPr/>
            </a:lvl2pPr>
            <a:lvl3pPr indent="-679450" lvl="2" marL="1371600">
              <a:spcBef>
                <a:spcPts val="0"/>
              </a:spcBef>
              <a:spcAft>
                <a:spcPts val="0"/>
              </a:spcAft>
              <a:buSzPts val="7100"/>
              <a:buChar char="■"/>
              <a:defRPr/>
            </a:lvl3pPr>
            <a:lvl4pPr indent="-679450" lvl="3" marL="1828800">
              <a:spcBef>
                <a:spcPts val="0"/>
              </a:spcBef>
              <a:spcAft>
                <a:spcPts val="0"/>
              </a:spcAft>
              <a:buSzPts val="7100"/>
              <a:buChar char="●"/>
              <a:defRPr/>
            </a:lvl4pPr>
            <a:lvl5pPr indent="-679450" lvl="4" marL="2286000">
              <a:spcBef>
                <a:spcPts val="0"/>
              </a:spcBef>
              <a:spcAft>
                <a:spcPts val="0"/>
              </a:spcAft>
              <a:buSzPts val="7100"/>
              <a:buChar char="○"/>
              <a:defRPr/>
            </a:lvl5pPr>
            <a:lvl6pPr indent="-679450" lvl="5" marL="2743200">
              <a:spcBef>
                <a:spcPts val="0"/>
              </a:spcBef>
              <a:spcAft>
                <a:spcPts val="0"/>
              </a:spcAft>
              <a:buSzPts val="7100"/>
              <a:buChar char="■"/>
              <a:defRPr/>
            </a:lvl6pPr>
            <a:lvl7pPr indent="-679450" lvl="6" marL="3200400">
              <a:spcBef>
                <a:spcPts val="0"/>
              </a:spcBef>
              <a:spcAft>
                <a:spcPts val="0"/>
              </a:spcAft>
              <a:buSzPts val="7100"/>
              <a:buChar char="●"/>
              <a:defRPr/>
            </a:lvl7pPr>
            <a:lvl8pPr indent="-679450" lvl="7" marL="3657600">
              <a:spcBef>
                <a:spcPts val="0"/>
              </a:spcBef>
              <a:spcAft>
                <a:spcPts val="0"/>
              </a:spcAft>
              <a:buSzPts val="7100"/>
              <a:buChar char="○"/>
              <a:defRPr/>
            </a:lvl8pPr>
            <a:lvl9pPr indent="-679450" lvl="8" marL="4114800">
              <a:spcBef>
                <a:spcPts val="0"/>
              </a:spcBef>
              <a:spcAft>
                <a:spcPts val="0"/>
              </a:spcAft>
              <a:buSzPts val="7100"/>
              <a:buChar char="■"/>
              <a:defRPr/>
            </a:lvl9pPr>
          </a:lstStyle>
          <a:p/>
        </p:txBody>
      </p:sp>
      <p:sp>
        <p:nvSpPr>
          <p:cNvPr id="19" name="Google Shape;19;p4"/>
          <p:cNvSpPr txBox="1"/>
          <p:nvPr>
            <p:ph idx="12" type="sldNum"/>
          </p:nvPr>
        </p:nvSpPr>
        <p:spPr>
          <a:xfrm>
            <a:off x="28052508" y="38774464"/>
            <a:ext cx="1816500" cy="3272700"/>
          </a:xfrm>
          <a:prstGeom prst="rect">
            <a:avLst/>
          </a:prstGeom>
        </p:spPr>
        <p:txBody>
          <a:bodyPr anchorCtr="0" anchor="ctr" bIns="464775" lIns="464775" spcFirstLastPara="1" rIns="464775" wrap="square" tIns="4647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1032046" y="3700365"/>
            <a:ext cx="28212300" cy="4761600"/>
          </a:xfrm>
          <a:prstGeom prst="rect">
            <a:avLst/>
          </a:prstGeom>
        </p:spPr>
        <p:txBody>
          <a:bodyPr anchorCtr="0" anchor="t" bIns="464775" lIns="464775" spcFirstLastPara="1" rIns="464775" wrap="square" tIns="464775">
            <a:normAutofit/>
          </a:bodyPr>
          <a:lstStyle>
            <a:lvl1pPr lvl="0">
              <a:spcBef>
                <a:spcPts val="0"/>
              </a:spcBef>
              <a:spcAft>
                <a:spcPts val="0"/>
              </a:spcAft>
              <a:buSzPts val="14300"/>
              <a:buNone/>
              <a:defRPr/>
            </a:lvl1pPr>
            <a:lvl2pPr lvl="1">
              <a:spcBef>
                <a:spcPts val="0"/>
              </a:spcBef>
              <a:spcAft>
                <a:spcPts val="0"/>
              </a:spcAft>
              <a:buSzPts val="14300"/>
              <a:buNone/>
              <a:defRPr/>
            </a:lvl2pPr>
            <a:lvl3pPr lvl="2">
              <a:spcBef>
                <a:spcPts val="0"/>
              </a:spcBef>
              <a:spcAft>
                <a:spcPts val="0"/>
              </a:spcAft>
              <a:buSzPts val="14300"/>
              <a:buNone/>
              <a:defRPr/>
            </a:lvl3pPr>
            <a:lvl4pPr lvl="3">
              <a:spcBef>
                <a:spcPts val="0"/>
              </a:spcBef>
              <a:spcAft>
                <a:spcPts val="0"/>
              </a:spcAft>
              <a:buSzPts val="14300"/>
              <a:buNone/>
              <a:defRPr/>
            </a:lvl4pPr>
            <a:lvl5pPr lvl="4">
              <a:spcBef>
                <a:spcPts val="0"/>
              </a:spcBef>
              <a:spcAft>
                <a:spcPts val="0"/>
              </a:spcAft>
              <a:buSzPts val="14300"/>
              <a:buNone/>
              <a:defRPr/>
            </a:lvl5pPr>
            <a:lvl6pPr lvl="5">
              <a:spcBef>
                <a:spcPts val="0"/>
              </a:spcBef>
              <a:spcAft>
                <a:spcPts val="0"/>
              </a:spcAft>
              <a:buSzPts val="14300"/>
              <a:buNone/>
              <a:defRPr/>
            </a:lvl6pPr>
            <a:lvl7pPr lvl="6">
              <a:spcBef>
                <a:spcPts val="0"/>
              </a:spcBef>
              <a:spcAft>
                <a:spcPts val="0"/>
              </a:spcAft>
              <a:buSzPts val="14300"/>
              <a:buNone/>
              <a:defRPr/>
            </a:lvl7pPr>
            <a:lvl8pPr lvl="7">
              <a:spcBef>
                <a:spcPts val="0"/>
              </a:spcBef>
              <a:spcAft>
                <a:spcPts val="0"/>
              </a:spcAft>
              <a:buSzPts val="14300"/>
              <a:buNone/>
              <a:defRPr/>
            </a:lvl8pPr>
            <a:lvl9pPr lvl="8">
              <a:spcBef>
                <a:spcPts val="0"/>
              </a:spcBef>
              <a:spcAft>
                <a:spcPts val="0"/>
              </a:spcAft>
              <a:buSzPts val="14300"/>
              <a:buNone/>
              <a:defRPr/>
            </a:lvl9pPr>
          </a:lstStyle>
          <a:p/>
        </p:txBody>
      </p:sp>
      <p:sp>
        <p:nvSpPr>
          <p:cNvPr id="22" name="Google Shape;22;p5"/>
          <p:cNvSpPr txBox="1"/>
          <p:nvPr>
            <p:ph idx="1" type="body"/>
          </p:nvPr>
        </p:nvSpPr>
        <p:spPr>
          <a:xfrm>
            <a:off x="1032046" y="9582784"/>
            <a:ext cx="13244100" cy="28407000"/>
          </a:xfrm>
          <a:prstGeom prst="rect">
            <a:avLst/>
          </a:prstGeom>
        </p:spPr>
        <p:txBody>
          <a:bodyPr anchorCtr="0" anchor="t" bIns="464775" lIns="464775" spcFirstLastPara="1" rIns="464775" wrap="square" tIns="464775">
            <a:normAutofit/>
          </a:bodyPr>
          <a:lstStyle>
            <a:lvl1pPr indent="-679450" lvl="0" marL="457200">
              <a:spcBef>
                <a:spcPts val="0"/>
              </a:spcBef>
              <a:spcAft>
                <a:spcPts val="0"/>
              </a:spcAft>
              <a:buSzPts val="7100"/>
              <a:buChar char="●"/>
              <a:defRPr sz="7100"/>
            </a:lvl1pPr>
            <a:lvl2pPr indent="-609600" lvl="1" marL="914400">
              <a:spcBef>
                <a:spcPts val="0"/>
              </a:spcBef>
              <a:spcAft>
                <a:spcPts val="0"/>
              </a:spcAft>
              <a:buSzPts val="6000"/>
              <a:buChar char="○"/>
              <a:defRPr sz="6000"/>
            </a:lvl2pPr>
            <a:lvl3pPr indent="-609600" lvl="2" marL="1371600">
              <a:spcBef>
                <a:spcPts val="0"/>
              </a:spcBef>
              <a:spcAft>
                <a:spcPts val="0"/>
              </a:spcAft>
              <a:buSzPts val="6000"/>
              <a:buChar char="■"/>
              <a:defRPr sz="6000"/>
            </a:lvl3pPr>
            <a:lvl4pPr indent="-609600" lvl="3" marL="1828800">
              <a:spcBef>
                <a:spcPts val="0"/>
              </a:spcBef>
              <a:spcAft>
                <a:spcPts val="0"/>
              </a:spcAft>
              <a:buSzPts val="6000"/>
              <a:buChar char="●"/>
              <a:defRPr sz="6000"/>
            </a:lvl4pPr>
            <a:lvl5pPr indent="-609600" lvl="4" marL="2286000">
              <a:spcBef>
                <a:spcPts val="0"/>
              </a:spcBef>
              <a:spcAft>
                <a:spcPts val="0"/>
              </a:spcAft>
              <a:buSzPts val="6000"/>
              <a:buChar char="○"/>
              <a:defRPr sz="6000"/>
            </a:lvl5pPr>
            <a:lvl6pPr indent="-609600" lvl="5" marL="2743200">
              <a:spcBef>
                <a:spcPts val="0"/>
              </a:spcBef>
              <a:spcAft>
                <a:spcPts val="0"/>
              </a:spcAft>
              <a:buSzPts val="6000"/>
              <a:buChar char="■"/>
              <a:defRPr sz="6000"/>
            </a:lvl6pPr>
            <a:lvl7pPr indent="-609600" lvl="6" marL="3200400">
              <a:spcBef>
                <a:spcPts val="0"/>
              </a:spcBef>
              <a:spcAft>
                <a:spcPts val="0"/>
              </a:spcAft>
              <a:buSzPts val="6000"/>
              <a:buChar char="●"/>
              <a:defRPr sz="6000"/>
            </a:lvl7pPr>
            <a:lvl8pPr indent="-609600" lvl="7" marL="3657600">
              <a:spcBef>
                <a:spcPts val="0"/>
              </a:spcBef>
              <a:spcAft>
                <a:spcPts val="0"/>
              </a:spcAft>
              <a:buSzPts val="6000"/>
              <a:buChar char="○"/>
              <a:defRPr sz="6000"/>
            </a:lvl8pPr>
            <a:lvl9pPr indent="-609600" lvl="8" marL="4114800">
              <a:spcBef>
                <a:spcPts val="0"/>
              </a:spcBef>
              <a:spcAft>
                <a:spcPts val="0"/>
              </a:spcAft>
              <a:buSzPts val="6000"/>
              <a:buChar char="■"/>
              <a:defRPr sz="6000"/>
            </a:lvl9pPr>
          </a:lstStyle>
          <a:p/>
        </p:txBody>
      </p:sp>
      <p:sp>
        <p:nvSpPr>
          <p:cNvPr id="23" name="Google Shape;23;p5"/>
          <p:cNvSpPr txBox="1"/>
          <p:nvPr>
            <p:ph idx="2" type="body"/>
          </p:nvPr>
        </p:nvSpPr>
        <p:spPr>
          <a:xfrm>
            <a:off x="16000191" y="9582784"/>
            <a:ext cx="13244100" cy="28407000"/>
          </a:xfrm>
          <a:prstGeom prst="rect">
            <a:avLst/>
          </a:prstGeom>
        </p:spPr>
        <p:txBody>
          <a:bodyPr anchorCtr="0" anchor="t" bIns="464775" lIns="464775" spcFirstLastPara="1" rIns="464775" wrap="square" tIns="464775">
            <a:normAutofit/>
          </a:bodyPr>
          <a:lstStyle>
            <a:lvl1pPr indent="-679450" lvl="0" marL="457200">
              <a:spcBef>
                <a:spcPts val="0"/>
              </a:spcBef>
              <a:spcAft>
                <a:spcPts val="0"/>
              </a:spcAft>
              <a:buSzPts val="7100"/>
              <a:buChar char="●"/>
              <a:defRPr sz="7100"/>
            </a:lvl1pPr>
            <a:lvl2pPr indent="-609600" lvl="1" marL="914400">
              <a:spcBef>
                <a:spcPts val="0"/>
              </a:spcBef>
              <a:spcAft>
                <a:spcPts val="0"/>
              </a:spcAft>
              <a:buSzPts val="6000"/>
              <a:buChar char="○"/>
              <a:defRPr sz="6000"/>
            </a:lvl2pPr>
            <a:lvl3pPr indent="-609600" lvl="2" marL="1371600">
              <a:spcBef>
                <a:spcPts val="0"/>
              </a:spcBef>
              <a:spcAft>
                <a:spcPts val="0"/>
              </a:spcAft>
              <a:buSzPts val="6000"/>
              <a:buChar char="■"/>
              <a:defRPr sz="6000"/>
            </a:lvl3pPr>
            <a:lvl4pPr indent="-609600" lvl="3" marL="1828800">
              <a:spcBef>
                <a:spcPts val="0"/>
              </a:spcBef>
              <a:spcAft>
                <a:spcPts val="0"/>
              </a:spcAft>
              <a:buSzPts val="6000"/>
              <a:buChar char="●"/>
              <a:defRPr sz="6000"/>
            </a:lvl4pPr>
            <a:lvl5pPr indent="-609600" lvl="4" marL="2286000">
              <a:spcBef>
                <a:spcPts val="0"/>
              </a:spcBef>
              <a:spcAft>
                <a:spcPts val="0"/>
              </a:spcAft>
              <a:buSzPts val="6000"/>
              <a:buChar char="○"/>
              <a:defRPr sz="6000"/>
            </a:lvl5pPr>
            <a:lvl6pPr indent="-609600" lvl="5" marL="2743200">
              <a:spcBef>
                <a:spcPts val="0"/>
              </a:spcBef>
              <a:spcAft>
                <a:spcPts val="0"/>
              </a:spcAft>
              <a:buSzPts val="6000"/>
              <a:buChar char="■"/>
              <a:defRPr sz="6000"/>
            </a:lvl6pPr>
            <a:lvl7pPr indent="-609600" lvl="6" marL="3200400">
              <a:spcBef>
                <a:spcPts val="0"/>
              </a:spcBef>
              <a:spcAft>
                <a:spcPts val="0"/>
              </a:spcAft>
              <a:buSzPts val="6000"/>
              <a:buChar char="●"/>
              <a:defRPr sz="6000"/>
            </a:lvl7pPr>
            <a:lvl8pPr indent="-609600" lvl="7" marL="3657600">
              <a:spcBef>
                <a:spcPts val="0"/>
              </a:spcBef>
              <a:spcAft>
                <a:spcPts val="0"/>
              </a:spcAft>
              <a:buSzPts val="6000"/>
              <a:buChar char="○"/>
              <a:defRPr sz="6000"/>
            </a:lvl8pPr>
            <a:lvl9pPr indent="-609600" lvl="8" marL="4114800">
              <a:spcBef>
                <a:spcPts val="0"/>
              </a:spcBef>
              <a:spcAft>
                <a:spcPts val="0"/>
              </a:spcAft>
              <a:buSzPts val="6000"/>
              <a:buChar char="■"/>
              <a:defRPr sz="6000"/>
            </a:lvl9pPr>
          </a:lstStyle>
          <a:p/>
        </p:txBody>
      </p:sp>
      <p:sp>
        <p:nvSpPr>
          <p:cNvPr id="24" name="Google Shape;24;p5"/>
          <p:cNvSpPr txBox="1"/>
          <p:nvPr>
            <p:ph idx="12" type="sldNum"/>
          </p:nvPr>
        </p:nvSpPr>
        <p:spPr>
          <a:xfrm>
            <a:off x="28052508" y="38774464"/>
            <a:ext cx="1816500" cy="3272700"/>
          </a:xfrm>
          <a:prstGeom prst="rect">
            <a:avLst/>
          </a:prstGeom>
        </p:spPr>
        <p:txBody>
          <a:bodyPr anchorCtr="0" anchor="ctr" bIns="464775" lIns="464775" spcFirstLastPara="1" rIns="464775" wrap="square" tIns="4647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1032046" y="3700365"/>
            <a:ext cx="28212300" cy="4761600"/>
          </a:xfrm>
          <a:prstGeom prst="rect">
            <a:avLst/>
          </a:prstGeom>
        </p:spPr>
        <p:txBody>
          <a:bodyPr anchorCtr="0" anchor="t" bIns="464775" lIns="464775" spcFirstLastPara="1" rIns="464775" wrap="square" tIns="464775">
            <a:normAutofit/>
          </a:bodyPr>
          <a:lstStyle>
            <a:lvl1pPr lvl="0">
              <a:spcBef>
                <a:spcPts val="0"/>
              </a:spcBef>
              <a:spcAft>
                <a:spcPts val="0"/>
              </a:spcAft>
              <a:buSzPts val="14300"/>
              <a:buNone/>
              <a:defRPr/>
            </a:lvl1pPr>
            <a:lvl2pPr lvl="1">
              <a:spcBef>
                <a:spcPts val="0"/>
              </a:spcBef>
              <a:spcAft>
                <a:spcPts val="0"/>
              </a:spcAft>
              <a:buSzPts val="14300"/>
              <a:buNone/>
              <a:defRPr/>
            </a:lvl2pPr>
            <a:lvl3pPr lvl="2">
              <a:spcBef>
                <a:spcPts val="0"/>
              </a:spcBef>
              <a:spcAft>
                <a:spcPts val="0"/>
              </a:spcAft>
              <a:buSzPts val="14300"/>
              <a:buNone/>
              <a:defRPr/>
            </a:lvl3pPr>
            <a:lvl4pPr lvl="3">
              <a:spcBef>
                <a:spcPts val="0"/>
              </a:spcBef>
              <a:spcAft>
                <a:spcPts val="0"/>
              </a:spcAft>
              <a:buSzPts val="14300"/>
              <a:buNone/>
              <a:defRPr/>
            </a:lvl4pPr>
            <a:lvl5pPr lvl="4">
              <a:spcBef>
                <a:spcPts val="0"/>
              </a:spcBef>
              <a:spcAft>
                <a:spcPts val="0"/>
              </a:spcAft>
              <a:buSzPts val="14300"/>
              <a:buNone/>
              <a:defRPr/>
            </a:lvl5pPr>
            <a:lvl6pPr lvl="5">
              <a:spcBef>
                <a:spcPts val="0"/>
              </a:spcBef>
              <a:spcAft>
                <a:spcPts val="0"/>
              </a:spcAft>
              <a:buSzPts val="14300"/>
              <a:buNone/>
              <a:defRPr/>
            </a:lvl6pPr>
            <a:lvl7pPr lvl="6">
              <a:spcBef>
                <a:spcPts val="0"/>
              </a:spcBef>
              <a:spcAft>
                <a:spcPts val="0"/>
              </a:spcAft>
              <a:buSzPts val="14300"/>
              <a:buNone/>
              <a:defRPr/>
            </a:lvl7pPr>
            <a:lvl8pPr lvl="7">
              <a:spcBef>
                <a:spcPts val="0"/>
              </a:spcBef>
              <a:spcAft>
                <a:spcPts val="0"/>
              </a:spcAft>
              <a:buSzPts val="14300"/>
              <a:buNone/>
              <a:defRPr/>
            </a:lvl8pPr>
            <a:lvl9pPr lvl="8">
              <a:spcBef>
                <a:spcPts val="0"/>
              </a:spcBef>
              <a:spcAft>
                <a:spcPts val="0"/>
              </a:spcAft>
              <a:buSzPts val="14300"/>
              <a:buNone/>
              <a:defRPr/>
            </a:lvl9pPr>
          </a:lstStyle>
          <a:p/>
        </p:txBody>
      </p:sp>
      <p:sp>
        <p:nvSpPr>
          <p:cNvPr id="27" name="Google Shape;27;p6"/>
          <p:cNvSpPr txBox="1"/>
          <p:nvPr>
            <p:ph idx="12" type="sldNum"/>
          </p:nvPr>
        </p:nvSpPr>
        <p:spPr>
          <a:xfrm>
            <a:off x="28052508" y="38774464"/>
            <a:ext cx="1816500" cy="3272700"/>
          </a:xfrm>
          <a:prstGeom prst="rect">
            <a:avLst/>
          </a:prstGeom>
        </p:spPr>
        <p:txBody>
          <a:bodyPr anchorCtr="0" anchor="ctr" bIns="464775" lIns="464775" spcFirstLastPara="1" rIns="464775" wrap="square" tIns="4647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1032046" y="4619792"/>
            <a:ext cx="9297300" cy="6283200"/>
          </a:xfrm>
          <a:prstGeom prst="rect">
            <a:avLst/>
          </a:prstGeom>
        </p:spPr>
        <p:txBody>
          <a:bodyPr anchorCtr="0" anchor="b" bIns="464775" lIns="464775" spcFirstLastPara="1" rIns="464775" wrap="square" tIns="464775">
            <a:normAutofit/>
          </a:bodyPr>
          <a:lstStyle>
            <a:lvl1pPr lvl="0">
              <a:spcBef>
                <a:spcPts val="0"/>
              </a:spcBef>
              <a:spcAft>
                <a:spcPts val="0"/>
              </a:spcAft>
              <a:buSzPts val="12300"/>
              <a:buNone/>
              <a:defRPr sz="12300"/>
            </a:lvl1pPr>
            <a:lvl2pPr lvl="1">
              <a:spcBef>
                <a:spcPts val="0"/>
              </a:spcBef>
              <a:spcAft>
                <a:spcPts val="0"/>
              </a:spcAft>
              <a:buSzPts val="12300"/>
              <a:buNone/>
              <a:defRPr sz="12300"/>
            </a:lvl2pPr>
            <a:lvl3pPr lvl="2">
              <a:spcBef>
                <a:spcPts val="0"/>
              </a:spcBef>
              <a:spcAft>
                <a:spcPts val="0"/>
              </a:spcAft>
              <a:buSzPts val="12300"/>
              <a:buNone/>
              <a:defRPr sz="12300"/>
            </a:lvl3pPr>
            <a:lvl4pPr lvl="3">
              <a:spcBef>
                <a:spcPts val="0"/>
              </a:spcBef>
              <a:spcAft>
                <a:spcPts val="0"/>
              </a:spcAft>
              <a:buSzPts val="12300"/>
              <a:buNone/>
              <a:defRPr sz="12300"/>
            </a:lvl4pPr>
            <a:lvl5pPr lvl="4">
              <a:spcBef>
                <a:spcPts val="0"/>
              </a:spcBef>
              <a:spcAft>
                <a:spcPts val="0"/>
              </a:spcAft>
              <a:buSzPts val="12300"/>
              <a:buNone/>
              <a:defRPr sz="12300"/>
            </a:lvl5pPr>
            <a:lvl6pPr lvl="5">
              <a:spcBef>
                <a:spcPts val="0"/>
              </a:spcBef>
              <a:spcAft>
                <a:spcPts val="0"/>
              </a:spcAft>
              <a:buSzPts val="12300"/>
              <a:buNone/>
              <a:defRPr sz="12300"/>
            </a:lvl6pPr>
            <a:lvl7pPr lvl="6">
              <a:spcBef>
                <a:spcPts val="0"/>
              </a:spcBef>
              <a:spcAft>
                <a:spcPts val="0"/>
              </a:spcAft>
              <a:buSzPts val="12300"/>
              <a:buNone/>
              <a:defRPr sz="12300"/>
            </a:lvl7pPr>
            <a:lvl8pPr lvl="7">
              <a:spcBef>
                <a:spcPts val="0"/>
              </a:spcBef>
              <a:spcAft>
                <a:spcPts val="0"/>
              </a:spcAft>
              <a:buSzPts val="12300"/>
              <a:buNone/>
              <a:defRPr sz="12300"/>
            </a:lvl8pPr>
            <a:lvl9pPr lvl="8">
              <a:spcBef>
                <a:spcPts val="0"/>
              </a:spcBef>
              <a:spcAft>
                <a:spcPts val="0"/>
              </a:spcAft>
              <a:buSzPts val="12300"/>
              <a:buNone/>
              <a:defRPr sz="12300"/>
            </a:lvl9pPr>
          </a:lstStyle>
          <a:p/>
        </p:txBody>
      </p:sp>
      <p:sp>
        <p:nvSpPr>
          <p:cNvPr id="30" name="Google Shape;30;p7"/>
          <p:cNvSpPr txBox="1"/>
          <p:nvPr>
            <p:ph idx="1" type="body"/>
          </p:nvPr>
        </p:nvSpPr>
        <p:spPr>
          <a:xfrm>
            <a:off x="1032046" y="11554469"/>
            <a:ext cx="9297300" cy="26436900"/>
          </a:xfrm>
          <a:prstGeom prst="rect">
            <a:avLst/>
          </a:prstGeom>
        </p:spPr>
        <p:txBody>
          <a:bodyPr anchorCtr="0" anchor="t" bIns="464775" lIns="464775" spcFirstLastPara="1" rIns="464775" wrap="square" tIns="464775">
            <a:normAutofit/>
          </a:bodyPr>
          <a:lstStyle>
            <a:lvl1pPr indent="-609600" lvl="0" marL="457200">
              <a:spcBef>
                <a:spcPts val="0"/>
              </a:spcBef>
              <a:spcAft>
                <a:spcPts val="0"/>
              </a:spcAft>
              <a:buSzPts val="6000"/>
              <a:buChar char="●"/>
              <a:defRPr sz="6000"/>
            </a:lvl1pPr>
            <a:lvl2pPr indent="-609600" lvl="1" marL="914400">
              <a:spcBef>
                <a:spcPts val="0"/>
              </a:spcBef>
              <a:spcAft>
                <a:spcPts val="0"/>
              </a:spcAft>
              <a:buSzPts val="6000"/>
              <a:buChar char="○"/>
              <a:defRPr sz="6000"/>
            </a:lvl2pPr>
            <a:lvl3pPr indent="-609600" lvl="2" marL="1371600">
              <a:spcBef>
                <a:spcPts val="0"/>
              </a:spcBef>
              <a:spcAft>
                <a:spcPts val="0"/>
              </a:spcAft>
              <a:buSzPts val="6000"/>
              <a:buChar char="■"/>
              <a:defRPr sz="6000"/>
            </a:lvl3pPr>
            <a:lvl4pPr indent="-609600" lvl="3" marL="1828800">
              <a:spcBef>
                <a:spcPts val="0"/>
              </a:spcBef>
              <a:spcAft>
                <a:spcPts val="0"/>
              </a:spcAft>
              <a:buSzPts val="6000"/>
              <a:buChar char="●"/>
              <a:defRPr sz="6000"/>
            </a:lvl4pPr>
            <a:lvl5pPr indent="-609600" lvl="4" marL="2286000">
              <a:spcBef>
                <a:spcPts val="0"/>
              </a:spcBef>
              <a:spcAft>
                <a:spcPts val="0"/>
              </a:spcAft>
              <a:buSzPts val="6000"/>
              <a:buChar char="○"/>
              <a:defRPr sz="6000"/>
            </a:lvl5pPr>
            <a:lvl6pPr indent="-609600" lvl="5" marL="2743200">
              <a:spcBef>
                <a:spcPts val="0"/>
              </a:spcBef>
              <a:spcAft>
                <a:spcPts val="0"/>
              </a:spcAft>
              <a:buSzPts val="6000"/>
              <a:buChar char="■"/>
              <a:defRPr sz="6000"/>
            </a:lvl6pPr>
            <a:lvl7pPr indent="-609600" lvl="6" marL="3200400">
              <a:spcBef>
                <a:spcPts val="0"/>
              </a:spcBef>
              <a:spcAft>
                <a:spcPts val="0"/>
              </a:spcAft>
              <a:buSzPts val="6000"/>
              <a:buChar char="●"/>
              <a:defRPr sz="6000"/>
            </a:lvl7pPr>
            <a:lvl8pPr indent="-609600" lvl="7" marL="3657600">
              <a:spcBef>
                <a:spcPts val="0"/>
              </a:spcBef>
              <a:spcAft>
                <a:spcPts val="0"/>
              </a:spcAft>
              <a:buSzPts val="6000"/>
              <a:buChar char="○"/>
              <a:defRPr sz="6000"/>
            </a:lvl8pPr>
            <a:lvl9pPr indent="-609600" lvl="8" marL="4114800">
              <a:spcBef>
                <a:spcPts val="0"/>
              </a:spcBef>
              <a:spcAft>
                <a:spcPts val="0"/>
              </a:spcAft>
              <a:buSzPts val="6000"/>
              <a:buChar char="■"/>
              <a:defRPr sz="6000"/>
            </a:lvl9pPr>
          </a:lstStyle>
          <a:p/>
        </p:txBody>
      </p:sp>
      <p:sp>
        <p:nvSpPr>
          <p:cNvPr id="31" name="Google Shape;31;p7"/>
          <p:cNvSpPr txBox="1"/>
          <p:nvPr>
            <p:ph idx="12" type="sldNum"/>
          </p:nvPr>
        </p:nvSpPr>
        <p:spPr>
          <a:xfrm>
            <a:off x="28052508" y="38774464"/>
            <a:ext cx="1816500" cy="3272700"/>
          </a:xfrm>
          <a:prstGeom prst="rect">
            <a:avLst/>
          </a:prstGeom>
        </p:spPr>
        <p:txBody>
          <a:bodyPr anchorCtr="0" anchor="ctr" bIns="464775" lIns="464775" spcFirstLastPara="1" rIns="464775" wrap="square" tIns="4647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1623229" y="3742980"/>
            <a:ext cx="21084000" cy="34014900"/>
          </a:xfrm>
          <a:prstGeom prst="rect">
            <a:avLst/>
          </a:prstGeom>
        </p:spPr>
        <p:txBody>
          <a:bodyPr anchorCtr="0" anchor="ctr" bIns="464775" lIns="464775" spcFirstLastPara="1" rIns="464775" wrap="square" tIns="464775">
            <a:normAutofit/>
          </a:bodyPr>
          <a:lstStyle>
            <a:lvl1pPr lvl="0">
              <a:spcBef>
                <a:spcPts val="0"/>
              </a:spcBef>
              <a:spcAft>
                <a:spcPts val="0"/>
              </a:spcAft>
              <a:buSzPts val="24300"/>
              <a:buNone/>
              <a:defRPr sz="24300"/>
            </a:lvl1pPr>
            <a:lvl2pPr lvl="1">
              <a:spcBef>
                <a:spcPts val="0"/>
              </a:spcBef>
              <a:spcAft>
                <a:spcPts val="0"/>
              </a:spcAft>
              <a:buSzPts val="24300"/>
              <a:buNone/>
              <a:defRPr sz="24300"/>
            </a:lvl2pPr>
            <a:lvl3pPr lvl="2">
              <a:spcBef>
                <a:spcPts val="0"/>
              </a:spcBef>
              <a:spcAft>
                <a:spcPts val="0"/>
              </a:spcAft>
              <a:buSzPts val="24300"/>
              <a:buNone/>
              <a:defRPr sz="24300"/>
            </a:lvl3pPr>
            <a:lvl4pPr lvl="3">
              <a:spcBef>
                <a:spcPts val="0"/>
              </a:spcBef>
              <a:spcAft>
                <a:spcPts val="0"/>
              </a:spcAft>
              <a:buSzPts val="24300"/>
              <a:buNone/>
              <a:defRPr sz="24300"/>
            </a:lvl4pPr>
            <a:lvl5pPr lvl="4">
              <a:spcBef>
                <a:spcPts val="0"/>
              </a:spcBef>
              <a:spcAft>
                <a:spcPts val="0"/>
              </a:spcAft>
              <a:buSzPts val="24300"/>
              <a:buNone/>
              <a:defRPr sz="24300"/>
            </a:lvl5pPr>
            <a:lvl6pPr lvl="5">
              <a:spcBef>
                <a:spcPts val="0"/>
              </a:spcBef>
              <a:spcAft>
                <a:spcPts val="0"/>
              </a:spcAft>
              <a:buSzPts val="24300"/>
              <a:buNone/>
              <a:defRPr sz="24300"/>
            </a:lvl6pPr>
            <a:lvl7pPr lvl="6">
              <a:spcBef>
                <a:spcPts val="0"/>
              </a:spcBef>
              <a:spcAft>
                <a:spcPts val="0"/>
              </a:spcAft>
              <a:buSzPts val="24300"/>
              <a:buNone/>
              <a:defRPr sz="24300"/>
            </a:lvl7pPr>
            <a:lvl8pPr lvl="7">
              <a:spcBef>
                <a:spcPts val="0"/>
              </a:spcBef>
              <a:spcAft>
                <a:spcPts val="0"/>
              </a:spcAft>
              <a:buSzPts val="24300"/>
              <a:buNone/>
              <a:defRPr sz="24300"/>
            </a:lvl8pPr>
            <a:lvl9pPr lvl="8">
              <a:spcBef>
                <a:spcPts val="0"/>
              </a:spcBef>
              <a:spcAft>
                <a:spcPts val="0"/>
              </a:spcAft>
              <a:buSzPts val="24300"/>
              <a:buNone/>
              <a:defRPr sz="24300"/>
            </a:lvl9pPr>
          </a:lstStyle>
          <a:p/>
        </p:txBody>
      </p:sp>
      <p:sp>
        <p:nvSpPr>
          <p:cNvPr id="34" name="Google Shape;34;p8"/>
          <p:cNvSpPr txBox="1"/>
          <p:nvPr>
            <p:ph idx="12" type="sldNum"/>
          </p:nvPr>
        </p:nvSpPr>
        <p:spPr>
          <a:xfrm>
            <a:off x="28052508" y="38774464"/>
            <a:ext cx="1816500" cy="3272700"/>
          </a:xfrm>
          <a:prstGeom prst="rect">
            <a:avLst/>
          </a:prstGeom>
        </p:spPr>
        <p:txBody>
          <a:bodyPr anchorCtr="0" anchor="ctr" bIns="464775" lIns="464775" spcFirstLastPara="1" rIns="464775" wrap="square" tIns="4647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15138000" y="-1039"/>
            <a:ext cx="15138000" cy="42768000"/>
          </a:xfrm>
          <a:prstGeom prst="rect">
            <a:avLst/>
          </a:prstGeom>
          <a:solidFill>
            <a:schemeClr val="lt2"/>
          </a:solidFill>
          <a:ln>
            <a:noFill/>
          </a:ln>
        </p:spPr>
        <p:txBody>
          <a:bodyPr anchorCtr="0" anchor="ctr" bIns="464775" lIns="464775" spcFirstLastPara="1" rIns="464775" wrap="square" tIns="46477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879077" y="10253802"/>
            <a:ext cx="13393800" cy="12325200"/>
          </a:xfrm>
          <a:prstGeom prst="rect">
            <a:avLst/>
          </a:prstGeom>
        </p:spPr>
        <p:txBody>
          <a:bodyPr anchorCtr="0" anchor="b" bIns="464775" lIns="464775" spcFirstLastPara="1" rIns="464775" wrap="square" tIns="464775">
            <a:normAutofit/>
          </a:bodyPr>
          <a:lstStyle>
            <a:lvl1pPr lvl="0" algn="ctr">
              <a:spcBef>
                <a:spcPts val="0"/>
              </a:spcBef>
              <a:spcAft>
                <a:spcPts val="0"/>
              </a:spcAft>
              <a:buSzPts val="21400"/>
              <a:buNone/>
              <a:defRPr sz="21400"/>
            </a:lvl1pPr>
            <a:lvl2pPr lvl="1" algn="ctr">
              <a:spcBef>
                <a:spcPts val="0"/>
              </a:spcBef>
              <a:spcAft>
                <a:spcPts val="0"/>
              </a:spcAft>
              <a:buSzPts val="21400"/>
              <a:buNone/>
              <a:defRPr sz="21400"/>
            </a:lvl2pPr>
            <a:lvl3pPr lvl="2" algn="ctr">
              <a:spcBef>
                <a:spcPts val="0"/>
              </a:spcBef>
              <a:spcAft>
                <a:spcPts val="0"/>
              </a:spcAft>
              <a:buSzPts val="21400"/>
              <a:buNone/>
              <a:defRPr sz="21400"/>
            </a:lvl3pPr>
            <a:lvl4pPr lvl="3" algn="ctr">
              <a:spcBef>
                <a:spcPts val="0"/>
              </a:spcBef>
              <a:spcAft>
                <a:spcPts val="0"/>
              </a:spcAft>
              <a:buSzPts val="21400"/>
              <a:buNone/>
              <a:defRPr sz="21400"/>
            </a:lvl4pPr>
            <a:lvl5pPr lvl="4" algn="ctr">
              <a:spcBef>
                <a:spcPts val="0"/>
              </a:spcBef>
              <a:spcAft>
                <a:spcPts val="0"/>
              </a:spcAft>
              <a:buSzPts val="21400"/>
              <a:buNone/>
              <a:defRPr sz="21400"/>
            </a:lvl5pPr>
            <a:lvl6pPr lvl="5" algn="ctr">
              <a:spcBef>
                <a:spcPts val="0"/>
              </a:spcBef>
              <a:spcAft>
                <a:spcPts val="0"/>
              </a:spcAft>
              <a:buSzPts val="21400"/>
              <a:buNone/>
              <a:defRPr sz="21400"/>
            </a:lvl6pPr>
            <a:lvl7pPr lvl="6" algn="ctr">
              <a:spcBef>
                <a:spcPts val="0"/>
              </a:spcBef>
              <a:spcAft>
                <a:spcPts val="0"/>
              </a:spcAft>
              <a:buSzPts val="21400"/>
              <a:buNone/>
              <a:defRPr sz="21400"/>
            </a:lvl7pPr>
            <a:lvl8pPr lvl="7" algn="ctr">
              <a:spcBef>
                <a:spcPts val="0"/>
              </a:spcBef>
              <a:spcAft>
                <a:spcPts val="0"/>
              </a:spcAft>
              <a:buSzPts val="21400"/>
              <a:buNone/>
              <a:defRPr sz="21400"/>
            </a:lvl8pPr>
            <a:lvl9pPr lvl="8" algn="ctr">
              <a:spcBef>
                <a:spcPts val="0"/>
              </a:spcBef>
              <a:spcAft>
                <a:spcPts val="0"/>
              </a:spcAft>
              <a:buSzPts val="21400"/>
              <a:buNone/>
              <a:defRPr sz="21400"/>
            </a:lvl9pPr>
          </a:lstStyle>
          <a:p/>
        </p:txBody>
      </p:sp>
      <p:sp>
        <p:nvSpPr>
          <p:cNvPr id="38" name="Google Shape;38;p9"/>
          <p:cNvSpPr txBox="1"/>
          <p:nvPr>
            <p:ph idx="1" type="subTitle"/>
          </p:nvPr>
        </p:nvSpPr>
        <p:spPr>
          <a:xfrm>
            <a:off x="879077" y="23307458"/>
            <a:ext cx="13393800" cy="10269600"/>
          </a:xfrm>
          <a:prstGeom prst="rect">
            <a:avLst/>
          </a:prstGeom>
        </p:spPr>
        <p:txBody>
          <a:bodyPr anchorCtr="0" anchor="t" bIns="464775" lIns="464775" spcFirstLastPara="1" rIns="464775" wrap="square" tIns="464775">
            <a:normAutofit/>
          </a:bodyPr>
          <a:lstStyle>
            <a:lvl1pPr lvl="0" algn="ctr">
              <a:lnSpc>
                <a:spcPct val="100000"/>
              </a:lnSpc>
              <a:spcBef>
                <a:spcPts val="0"/>
              </a:spcBef>
              <a:spcAft>
                <a:spcPts val="0"/>
              </a:spcAft>
              <a:buSzPts val="10600"/>
              <a:buNone/>
              <a:defRPr sz="10600"/>
            </a:lvl1pPr>
            <a:lvl2pPr lvl="1" algn="ctr">
              <a:lnSpc>
                <a:spcPct val="100000"/>
              </a:lnSpc>
              <a:spcBef>
                <a:spcPts val="0"/>
              </a:spcBef>
              <a:spcAft>
                <a:spcPts val="0"/>
              </a:spcAft>
              <a:buSzPts val="10600"/>
              <a:buNone/>
              <a:defRPr sz="10600"/>
            </a:lvl2pPr>
            <a:lvl3pPr lvl="2" algn="ctr">
              <a:lnSpc>
                <a:spcPct val="100000"/>
              </a:lnSpc>
              <a:spcBef>
                <a:spcPts val="0"/>
              </a:spcBef>
              <a:spcAft>
                <a:spcPts val="0"/>
              </a:spcAft>
              <a:buSzPts val="10600"/>
              <a:buNone/>
              <a:defRPr sz="10600"/>
            </a:lvl3pPr>
            <a:lvl4pPr lvl="3" algn="ctr">
              <a:lnSpc>
                <a:spcPct val="100000"/>
              </a:lnSpc>
              <a:spcBef>
                <a:spcPts val="0"/>
              </a:spcBef>
              <a:spcAft>
                <a:spcPts val="0"/>
              </a:spcAft>
              <a:buSzPts val="10600"/>
              <a:buNone/>
              <a:defRPr sz="10600"/>
            </a:lvl4pPr>
            <a:lvl5pPr lvl="4" algn="ctr">
              <a:lnSpc>
                <a:spcPct val="100000"/>
              </a:lnSpc>
              <a:spcBef>
                <a:spcPts val="0"/>
              </a:spcBef>
              <a:spcAft>
                <a:spcPts val="0"/>
              </a:spcAft>
              <a:buSzPts val="10600"/>
              <a:buNone/>
              <a:defRPr sz="10600"/>
            </a:lvl5pPr>
            <a:lvl6pPr lvl="5" algn="ctr">
              <a:lnSpc>
                <a:spcPct val="100000"/>
              </a:lnSpc>
              <a:spcBef>
                <a:spcPts val="0"/>
              </a:spcBef>
              <a:spcAft>
                <a:spcPts val="0"/>
              </a:spcAft>
              <a:buSzPts val="10600"/>
              <a:buNone/>
              <a:defRPr sz="10600"/>
            </a:lvl6pPr>
            <a:lvl7pPr lvl="6" algn="ctr">
              <a:lnSpc>
                <a:spcPct val="100000"/>
              </a:lnSpc>
              <a:spcBef>
                <a:spcPts val="0"/>
              </a:spcBef>
              <a:spcAft>
                <a:spcPts val="0"/>
              </a:spcAft>
              <a:buSzPts val="10600"/>
              <a:buNone/>
              <a:defRPr sz="10600"/>
            </a:lvl7pPr>
            <a:lvl8pPr lvl="7" algn="ctr">
              <a:lnSpc>
                <a:spcPct val="100000"/>
              </a:lnSpc>
              <a:spcBef>
                <a:spcPts val="0"/>
              </a:spcBef>
              <a:spcAft>
                <a:spcPts val="0"/>
              </a:spcAft>
              <a:buSzPts val="10600"/>
              <a:buNone/>
              <a:defRPr sz="10600"/>
            </a:lvl8pPr>
            <a:lvl9pPr lvl="8" algn="ctr">
              <a:lnSpc>
                <a:spcPct val="100000"/>
              </a:lnSpc>
              <a:spcBef>
                <a:spcPts val="0"/>
              </a:spcBef>
              <a:spcAft>
                <a:spcPts val="0"/>
              </a:spcAft>
              <a:buSzPts val="10600"/>
              <a:buNone/>
              <a:defRPr sz="10600"/>
            </a:lvl9pPr>
          </a:lstStyle>
          <a:p/>
        </p:txBody>
      </p:sp>
      <p:sp>
        <p:nvSpPr>
          <p:cNvPr id="39" name="Google Shape;39;p9"/>
          <p:cNvSpPr txBox="1"/>
          <p:nvPr>
            <p:ph idx="2" type="body"/>
          </p:nvPr>
        </p:nvSpPr>
        <p:spPr>
          <a:xfrm>
            <a:off x="16354801" y="6020655"/>
            <a:ext cx="12704100" cy="30724500"/>
          </a:xfrm>
          <a:prstGeom prst="rect">
            <a:avLst/>
          </a:prstGeom>
        </p:spPr>
        <p:txBody>
          <a:bodyPr anchorCtr="0" anchor="ctr" bIns="464775" lIns="464775" spcFirstLastPara="1" rIns="464775" wrap="square" tIns="464775">
            <a:normAutofit/>
          </a:bodyPr>
          <a:lstStyle>
            <a:lvl1pPr indent="-806450" lvl="0" marL="457200">
              <a:spcBef>
                <a:spcPts val="0"/>
              </a:spcBef>
              <a:spcAft>
                <a:spcPts val="0"/>
              </a:spcAft>
              <a:buSzPts val="9100"/>
              <a:buChar char="●"/>
              <a:defRPr/>
            </a:lvl1pPr>
            <a:lvl2pPr indent="-679450" lvl="1" marL="914400">
              <a:spcBef>
                <a:spcPts val="0"/>
              </a:spcBef>
              <a:spcAft>
                <a:spcPts val="0"/>
              </a:spcAft>
              <a:buSzPts val="7100"/>
              <a:buChar char="○"/>
              <a:defRPr/>
            </a:lvl2pPr>
            <a:lvl3pPr indent="-679450" lvl="2" marL="1371600">
              <a:spcBef>
                <a:spcPts val="0"/>
              </a:spcBef>
              <a:spcAft>
                <a:spcPts val="0"/>
              </a:spcAft>
              <a:buSzPts val="7100"/>
              <a:buChar char="■"/>
              <a:defRPr/>
            </a:lvl3pPr>
            <a:lvl4pPr indent="-679450" lvl="3" marL="1828800">
              <a:spcBef>
                <a:spcPts val="0"/>
              </a:spcBef>
              <a:spcAft>
                <a:spcPts val="0"/>
              </a:spcAft>
              <a:buSzPts val="7100"/>
              <a:buChar char="●"/>
              <a:defRPr/>
            </a:lvl4pPr>
            <a:lvl5pPr indent="-679450" lvl="4" marL="2286000">
              <a:spcBef>
                <a:spcPts val="0"/>
              </a:spcBef>
              <a:spcAft>
                <a:spcPts val="0"/>
              </a:spcAft>
              <a:buSzPts val="7100"/>
              <a:buChar char="○"/>
              <a:defRPr/>
            </a:lvl5pPr>
            <a:lvl6pPr indent="-679450" lvl="5" marL="2743200">
              <a:spcBef>
                <a:spcPts val="0"/>
              </a:spcBef>
              <a:spcAft>
                <a:spcPts val="0"/>
              </a:spcAft>
              <a:buSzPts val="7100"/>
              <a:buChar char="■"/>
              <a:defRPr/>
            </a:lvl6pPr>
            <a:lvl7pPr indent="-679450" lvl="6" marL="3200400">
              <a:spcBef>
                <a:spcPts val="0"/>
              </a:spcBef>
              <a:spcAft>
                <a:spcPts val="0"/>
              </a:spcAft>
              <a:buSzPts val="7100"/>
              <a:buChar char="●"/>
              <a:defRPr/>
            </a:lvl7pPr>
            <a:lvl8pPr indent="-679450" lvl="7" marL="3657600">
              <a:spcBef>
                <a:spcPts val="0"/>
              </a:spcBef>
              <a:spcAft>
                <a:spcPts val="0"/>
              </a:spcAft>
              <a:buSzPts val="7100"/>
              <a:buChar char="○"/>
              <a:defRPr/>
            </a:lvl8pPr>
            <a:lvl9pPr indent="-679450" lvl="8" marL="4114800">
              <a:spcBef>
                <a:spcPts val="0"/>
              </a:spcBef>
              <a:spcAft>
                <a:spcPts val="0"/>
              </a:spcAft>
              <a:buSzPts val="7100"/>
              <a:buChar char="■"/>
              <a:defRPr/>
            </a:lvl9pPr>
          </a:lstStyle>
          <a:p/>
        </p:txBody>
      </p:sp>
      <p:sp>
        <p:nvSpPr>
          <p:cNvPr id="40" name="Google Shape;40;p9"/>
          <p:cNvSpPr txBox="1"/>
          <p:nvPr>
            <p:ph idx="12" type="sldNum"/>
          </p:nvPr>
        </p:nvSpPr>
        <p:spPr>
          <a:xfrm>
            <a:off x="28052508" y="38774464"/>
            <a:ext cx="1816500" cy="3272700"/>
          </a:xfrm>
          <a:prstGeom prst="rect">
            <a:avLst/>
          </a:prstGeom>
        </p:spPr>
        <p:txBody>
          <a:bodyPr anchorCtr="0" anchor="ctr" bIns="464775" lIns="464775" spcFirstLastPara="1" rIns="464775" wrap="square" tIns="4647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1032046" y="35177065"/>
            <a:ext cx="19862700" cy="5031600"/>
          </a:xfrm>
          <a:prstGeom prst="rect">
            <a:avLst/>
          </a:prstGeom>
        </p:spPr>
        <p:txBody>
          <a:bodyPr anchorCtr="0" anchor="ctr" bIns="464775" lIns="464775" spcFirstLastPara="1" rIns="464775" wrap="square" tIns="464775">
            <a:normAutofit/>
          </a:bodyPr>
          <a:lstStyle>
            <a:lvl1pPr indent="-228600" lvl="0" marL="457200">
              <a:lnSpc>
                <a:spcPct val="100000"/>
              </a:lnSpc>
              <a:spcBef>
                <a:spcPts val="0"/>
              </a:spcBef>
              <a:spcAft>
                <a:spcPts val="0"/>
              </a:spcAft>
              <a:buSzPts val="9100"/>
              <a:buNone/>
              <a:defRPr/>
            </a:lvl1pPr>
          </a:lstStyle>
          <a:p/>
        </p:txBody>
      </p:sp>
      <p:sp>
        <p:nvSpPr>
          <p:cNvPr id="43" name="Google Shape;43;p10"/>
          <p:cNvSpPr txBox="1"/>
          <p:nvPr>
            <p:ph idx="12" type="sldNum"/>
          </p:nvPr>
        </p:nvSpPr>
        <p:spPr>
          <a:xfrm>
            <a:off x="28052508" y="38774464"/>
            <a:ext cx="1816500" cy="3272700"/>
          </a:xfrm>
          <a:prstGeom prst="rect">
            <a:avLst/>
          </a:prstGeom>
        </p:spPr>
        <p:txBody>
          <a:bodyPr anchorCtr="0" anchor="ctr" bIns="464775" lIns="464775" spcFirstLastPara="1" rIns="464775" wrap="square" tIns="4647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032046" y="3700365"/>
            <a:ext cx="28212300" cy="4761600"/>
          </a:xfrm>
          <a:prstGeom prst="rect">
            <a:avLst/>
          </a:prstGeom>
          <a:noFill/>
          <a:ln>
            <a:noFill/>
          </a:ln>
        </p:spPr>
        <p:txBody>
          <a:bodyPr anchorCtr="0" anchor="t" bIns="464775" lIns="464775" spcFirstLastPara="1" rIns="464775" wrap="square" tIns="464775">
            <a:normAutofit/>
          </a:bodyPr>
          <a:lstStyle>
            <a:lvl1pPr lvl="0">
              <a:spcBef>
                <a:spcPts val="0"/>
              </a:spcBef>
              <a:spcAft>
                <a:spcPts val="0"/>
              </a:spcAft>
              <a:buClr>
                <a:schemeClr val="dk1"/>
              </a:buClr>
              <a:buSzPts val="14300"/>
              <a:buNone/>
              <a:defRPr sz="14300">
                <a:solidFill>
                  <a:schemeClr val="dk1"/>
                </a:solidFill>
              </a:defRPr>
            </a:lvl1pPr>
            <a:lvl2pPr lvl="1">
              <a:spcBef>
                <a:spcPts val="0"/>
              </a:spcBef>
              <a:spcAft>
                <a:spcPts val="0"/>
              </a:spcAft>
              <a:buClr>
                <a:schemeClr val="dk1"/>
              </a:buClr>
              <a:buSzPts val="14300"/>
              <a:buNone/>
              <a:defRPr sz="14300">
                <a:solidFill>
                  <a:schemeClr val="dk1"/>
                </a:solidFill>
              </a:defRPr>
            </a:lvl2pPr>
            <a:lvl3pPr lvl="2">
              <a:spcBef>
                <a:spcPts val="0"/>
              </a:spcBef>
              <a:spcAft>
                <a:spcPts val="0"/>
              </a:spcAft>
              <a:buClr>
                <a:schemeClr val="dk1"/>
              </a:buClr>
              <a:buSzPts val="14300"/>
              <a:buNone/>
              <a:defRPr sz="14300">
                <a:solidFill>
                  <a:schemeClr val="dk1"/>
                </a:solidFill>
              </a:defRPr>
            </a:lvl3pPr>
            <a:lvl4pPr lvl="3">
              <a:spcBef>
                <a:spcPts val="0"/>
              </a:spcBef>
              <a:spcAft>
                <a:spcPts val="0"/>
              </a:spcAft>
              <a:buClr>
                <a:schemeClr val="dk1"/>
              </a:buClr>
              <a:buSzPts val="14300"/>
              <a:buNone/>
              <a:defRPr sz="14300">
                <a:solidFill>
                  <a:schemeClr val="dk1"/>
                </a:solidFill>
              </a:defRPr>
            </a:lvl4pPr>
            <a:lvl5pPr lvl="4">
              <a:spcBef>
                <a:spcPts val="0"/>
              </a:spcBef>
              <a:spcAft>
                <a:spcPts val="0"/>
              </a:spcAft>
              <a:buClr>
                <a:schemeClr val="dk1"/>
              </a:buClr>
              <a:buSzPts val="14300"/>
              <a:buNone/>
              <a:defRPr sz="14300">
                <a:solidFill>
                  <a:schemeClr val="dk1"/>
                </a:solidFill>
              </a:defRPr>
            </a:lvl5pPr>
            <a:lvl6pPr lvl="5">
              <a:spcBef>
                <a:spcPts val="0"/>
              </a:spcBef>
              <a:spcAft>
                <a:spcPts val="0"/>
              </a:spcAft>
              <a:buClr>
                <a:schemeClr val="dk1"/>
              </a:buClr>
              <a:buSzPts val="14300"/>
              <a:buNone/>
              <a:defRPr sz="14300">
                <a:solidFill>
                  <a:schemeClr val="dk1"/>
                </a:solidFill>
              </a:defRPr>
            </a:lvl6pPr>
            <a:lvl7pPr lvl="6">
              <a:spcBef>
                <a:spcPts val="0"/>
              </a:spcBef>
              <a:spcAft>
                <a:spcPts val="0"/>
              </a:spcAft>
              <a:buClr>
                <a:schemeClr val="dk1"/>
              </a:buClr>
              <a:buSzPts val="14300"/>
              <a:buNone/>
              <a:defRPr sz="14300">
                <a:solidFill>
                  <a:schemeClr val="dk1"/>
                </a:solidFill>
              </a:defRPr>
            </a:lvl7pPr>
            <a:lvl8pPr lvl="7">
              <a:spcBef>
                <a:spcPts val="0"/>
              </a:spcBef>
              <a:spcAft>
                <a:spcPts val="0"/>
              </a:spcAft>
              <a:buClr>
                <a:schemeClr val="dk1"/>
              </a:buClr>
              <a:buSzPts val="14300"/>
              <a:buNone/>
              <a:defRPr sz="14300">
                <a:solidFill>
                  <a:schemeClr val="dk1"/>
                </a:solidFill>
              </a:defRPr>
            </a:lvl8pPr>
            <a:lvl9pPr lvl="8">
              <a:spcBef>
                <a:spcPts val="0"/>
              </a:spcBef>
              <a:spcAft>
                <a:spcPts val="0"/>
              </a:spcAft>
              <a:buClr>
                <a:schemeClr val="dk1"/>
              </a:buClr>
              <a:buSzPts val="14300"/>
              <a:buNone/>
              <a:defRPr sz="14300">
                <a:solidFill>
                  <a:schemeClr val="dk1"/>
                </a:solidFill>
              </a:defRPr>
            </a:lvl9pPr>
          </a:lstStyle>
          <a:p/>
        </p:txBody>
      </p:sp>
      <p:sp>
        <p:nvSpPr>
          <p:cNvPr id="7" name="Google Shape;7;p1"/>
          <p:cNvSpPr txBox="1"/>
          <p:nvPr>
            <p:ph idx="1" type="body"/>
          </p:nvPr>
        </p:nvSpPr>
        <p:spPr>
          <a:xfrm>
            <a:off x="1032046" y="9582784"/>
            <a:ext cx="28212300" cy="28407000"/>
          </a:xfrm>
          <a:prstGeom prst="rect">
            <a:avLst/>
          </a:prstGeom>
          <a:noFill/>
          <a:ln>
            <a:noFill/>
          </a:ln>
        </p:spPr>
        <p:txBody>
          <a:bodyPr anchorCtr="0" anchor="t" bIns="464775" lIns="464775" spcFirstLastPara="1" rIns="464775" wrap="square" tIns="464775">
            <a:normAutofit/>
          </a:bodyPr>
          <a:lstStyle>
            <a:lvl1pPr indent="-806450" lvl="0" marL="457200">
              <a:lnSpc>
                <a:spcPct val="115000"/>
              </a:lnSpc>
              <a:spcBef>
                <a:spcPts val="0"/>
              </a:spcBef>
              <a:spcAft>
                <a:spcPts val="0"/>
              </a:spcAft>
              <a:buClr>
                <a:schemeClr val="dk2"/>
              </a:buClr>
              <a:buSzPts val="9100"/>
              <a:buChar char="●"/>
              <a:defRPr sz="9100">
                <a:solidFill>
                  <a:schemeClr val="dk2"/>
                </a:solidFill>
              </a:defRPr>
            </a:lvl1pPr>
            <a:lvl2pPr indent="-679450" lvl="1" marL="914400">
              <a:lnSpc>
                <a:spcPct val="115000"/>
              </a:lnSpc>
              <a:spcBef>
                <a:spcPts val="0"/>
              </a:spcBef>
              <a:spcAft>
                <a:spcPts val="0"/>
              </a:spcAft>
              <a:buClr>
                <a:schemeClr val="dk2"/>
              </a:buClr>
              <a:buSzPts val="7100"/>
              <a:buChar char="○"/>
              <a:defRPr sz="7100">
                <a:solidFill>
                  <a:schemeClr val="dk2"/>
                </a:solidFill>
              </a:defRPr>
            </a:lvl2pPr>
            <a:lvl3pPr indent="-679450" lvl="2" marL="1371600">
              <a:lnSpc>
                <a:spcPct val="115000"/>
              </a:lnSpc>
              <a:spcBef>
                <a:spcPts val="0"/>
              </a:spcBef>
              <a:spcAft>
                <a:spcPts val="0"/>
              </a:spcAft>
              <a:buClr>
                <a:schemeClr val="dk2"/>
              </a:buClr>
              <a:buSzPts val="7100"/>
              <a:buChar char="■"/>
              <a:defRPr sz="7100">
                <a:solidFill>
                  <a:schemeClr val="dk2"/>
                </a:solidFill>
              </a:defRPr>
            </a:lvl3pPr>
            <a:lvl4pPr indent="-679450" lvl="3" marL="1828800">
              <a:lnSpc>
                <a:spcPct val="115000"/>
              </a:lnSpc>
              <a:spcBef>
                <a:spcPts val="0"/>
              </a:spcBef>
              <a:spcAft>
                <a:spcPts val="0"/>
              </a:spcAft>
              <a:buClr>
                <a:schemeClr val="dk2"/>
              </a:buClr>
              <a:buSzPts val="7100"/>
              <a:buChar char="●"/>
              <a:defRPr sz="7100">
                <a:solidFill>
                  <a:schemeClr val="dk2"/>
                </a:solidFill>
              </a:defRPr>
            </a:lvl4pPr>
            <a:lvl5pPr indent="-679450" lvl="4" marL="2286000">
              <a:lnSpc>
                <a:spcPct val="115000"/>
              </a:lnSpc>
              <a:spcBef>
                <a:spcPts val="0"/>
              </a:spcBef>
              <a:spcAft>
                <a:spcPts val="0"/>
              </a:spcAft>
              <a:buClr>
                <a:schemeClr val="dk2"/>
              </a:buClr>
              <a:buSzPts val="7100"/>
              <a:buChar char="○"/>
              <a:defRPr sz="7100">
                <a:solidFill>
                  <a:schemeClr val="dk2"/>
                </a:solidFill>
              </a:defRPr>
            </a:lvl5pPr>
            <a:lvl6pPr indent="-679450" lvl="5" marL="2743200">
              <a:lnSpc>
                <a:spcPct val="115000"/>
              </a:lnSpc>
              <a:spcBef>
                <a:spcPts val="0"/>
              </a:spcBef>
              <a:spcAft>
                <a:spcPts val="0"/>
              </a:spcAft>
              <a:buClr>
                <a:schemeClr val="dk2"/>
              </a:buClr>
              <a:buSzPts val="7100"/>
              <a:buChar char="■"/>
              <a:defRPr sz="7100">
                <a:solidFill>
                  <a:schemeClr val="dk2"/>
                </a:solidFill>
              </a:defRPr>
            </a:lvl6pPr>
            <a:lvl7pPr indent="-679450" lvl="6" marL="3200400">
              <a:lnSpc>
                <a:spcPct val="115000"/>
              </a:lnSpc>
              <a:spcBef>
                <a:spcPts val="0"/>
              </a:spcBef>
              <a:spcAft>
                <a:spcPts val="0"/>
              </a:spcAft>
              <a:buClr>
                <a:schemeClr val="dk2"/>
              </a:buClr>
              <a:buSzPts val="7100"/>
              <a:buChar char="●"/>
              <a:defRPr sz="7100">
                <a:solidFill>
                  <a:schemeClr val="dk2"/>
                </a:solidFill>
              </a:defRPr>
            </a:lvl7pPr>
            <a:lvl8pPr indent="-679450" lvl="7" marL="3657600">
              <a:lnSpc>
                <a:spcPct val="115000"/>
              </a:lnSpc>
              <a:spcBef>
                <a:spcPts val="0"/>
              </a:spcBef>
              <a:spcAft>
                <a:spcPts val="0"/>
              </a:spcAft>
              <a:buClr>
                <a:schemeClr val="dk2"/>
              </a:buClr>
              <a:buSzPts val="7100"/>
              <a:buChar char="○"/>
              <a:defRPr sz="7100">
                <a:solidFill>
                  <a:schemeClr val="dk2"/>
                </a:solidFill>
              </a:defRPr>
            </a:lvl8pPr>
            <a:lvl9pPr indent="-679450" lvl="8" marL="4114800">
              <a:lnSpc>
                <a:spcPct val="115000"/>
              </a:lnSpc>
              <a:spcBef>
                <a:spcPts val="0"/>
              </a:spcBef>
              <a:spcAft>
                <a:spcPts val="0"/>
              </a:spcAft>
              <a:buClr>
                <a:schemeClr val="dk2"/>
              </a:buClr>
              <a:buSzPts val="7100"/>
              <a:buChar char="■"/>
              <a:defRPr sz="7100">
                <a:solidFill>
                  <a:schemeClr val="dk2"/>
                </a:solidFill>
              </a:defRPr>
            </a:lvl9pPr>
          </a:lstStyle>
          <a:p/>
        </p:txBody>
      </p:sp>
      <p:sp>
        <p:nvSpPr>
          <p:cNvPr id="8" name="Google Shape;8;p1"/>
          <p:cNvSpPr txBox="1"/>
          <p:nvPr>
            <p:ph idx="12" type="sldNum"/>
          </p:nvPr>
        </p:nvSpPr>
        <p:spPr>
          <a:xfrm>
            <a:off x="28052508" y="38774464"/>
            <a:ext cx="1816500" cy="3272700"/>
          </a:xfrm>
          <a:prstGeom prst="rect">
            <a:avLst/>
          </a:prstGeom>
          <a:noFill/>
          <a:ln>
            <a:noFill/>
          </a:ln>
        </p:spPr>
        <p:txBody>
          <a:bodyPr anchorCtr="0" anchor="ctr" bIns="464775" lIns="464775" spcFirstLastPara="1" rIns="464775" wrap="square" tIns="464775">
            <a:normAutofit/>
          </a:bodyPr>
          <a:lstStyle>
            <a:lvl1pPr lvl="0" algn="r">
              <a:buNone/>
              <a:defRPr sz="5100">
                <a:solidFill>
                  <a:schemeClr val="dk2"/>
                </a:solidFill>
              </a:defRPr>
            </a:lvl1pPr>
            <a:lvl2pPr lvl="1" algn="r">
              <a:buNone/>
              <a:defRPr sz="5100">
                <a:solidFill>
                  <a:schemeClr val="dk2"/>
                </a:solidFill>
              </a:defRPr>
            </a:lvl2pPr>
            <a:lvl3pPr lvl="2" algn="r">
              <a:buNone/>
              <a:defRPr sz="5100">
                <a:solidFill>
                  <a:schemeClr val="dk2"/>
                </a:solidFill>
              </a:defRPr>
            </a:lvl3pPr>
            <a:lvl4pPr lvl="3" algn="r">
              <a:buNone/>
              <a:defRPr sz="5100">
                <a:solidFill>
                  <a:schemeClr val="dk2"/>
                </a:solidFill>
              </a:defRPr>
            </a:lvl4pPr>
            <a:lvl5pPr lvl="4" algn="r">
              <a:buNone/>
              <a:defRPr sz="5100">
                <a:solidFill>
                  <a:schemeClr val="dk2"/>
                </a:solidFill>
              </a:defRPr>
            </a:lvl5pPr>
            <a:lvl6pPr lvl="5" algn="r">
              <a:buNone/>
              <a:defRPr sz="5100">
                <a:solidFill>
                  <a:schemeClr val="dk2"/>
                </a:solidFill>
              </a:defRPr>
            </a:lvl6pPr>
            <a:lvl7pPr lvl="6" algn="r">
              <a:buNone/>
              <a:defRPr sz="5100">
                <a:solidFill>
                  <a:schemeClr val="dk2"/>
                </a:solidFill>
              </a:defRPr>
            </a:lvl7pPr>
            <a:lvl8pPr lvl="7" algn="r">
              <a:buNone/>
              <a:defRPr sz="5100">
                <a:solidFill>
                  <a:schemeClr val="dk2"/>
                </a:solidFill>
              </a:defRPr>
            </a:lvl8pPr>
            <a:lvl9pPr lvl="8" algn="r">
              <a:buNone/>
              <a:defRPr sz="51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title"/>
          </p:nvPr>
        </p:nvSpPr>
        <p:spPr>
          <a:xfrm>
            <a:off x="1032046" y="3700365"/>
            <a:ext cx="28212300" cy="4761600"/>
          </a:xfrm>
          <a:prstGeom prst="rect">
            <a:avLst/>
          </a:prstGeom>
        </p:spPr>
        <p:txBody>
          <a:bodyPr anchorCtr="0" anchor="t" bIns="464775" lIns="464775" spcFirstLastPara="1" rIns="464775" wrap="square" tIns="464775">
            <a:normAutofit/>
          </a:bodyPr>
          <a:lstStyle/>
          <a:p>
            <a:pPr indent="0" lvl="0" marL="0" rtl="0" algn="l">
              <a:spcBef>
                <a:spcPts val="0"/>
              </a:spcBef>
              <a:spcAft>
                <a:spcPts val="0"/>
              </a:spcAft>
              <a:buNone/>
            </a:pPr>
            <a:r>
              <a:rPr lang="en">
                <a:latin typeface="Calibri"/>
                <a:ea typeface="Calibri"/>
                <a:cs typeface="Calibri"/>
                <a:sym typeface="Calibri"/>
              </a:rPr>
              <a:t>Instrukcija</a:t>
            </a:r>
            <a:endParaRPr>
              <a:latin typeface="Calibri"/>
              <a:ea typeface="Calibri"/>
              <a:cs typeface="Calibri"/>
              <a:sym typeface="Calibri"/>
            </a:endParaRPr>
          </a:p>
        </p:txBody>
      </p:sp>
      <p:sp>
        <p:nvSpPr>
          <p:cNvPr id="55" name="Google Shape;55;p13"/>
          <p:cNvSpPr txBox="1"/>
          <p:nvPr>
            <p:ph idx="1" type="body"/>
          </p:nvPr>
        </p:nvSpPr>
        <p:spPr>
          <a:xfrm>
            <a:off x="1032046" y="9582784"/>
            <a:ext cx="28212300" cy="28407000"/>
          </a:xfrm>
          <a:prstGeom prst="rect">
            <a:avLst/>
          </a:prstGeom>
        </p:spPr>
        <p:txBody>
          <a:bodyPr anchorCtr="0" anchor="t" bIns="464775" lIns="464775" spcFirstLastPara="1" rIns="464775" wrap="square" tIns="464775">
            <a:normAutofit/>
          </a:bodyPr>
          <a:lstStyle/>
          <a:p>
            <a:pPr indent="0" lvl="0" marL="0" rtl="0" algn="l">
              <a:spcBef>
                <a:spcPts val="0"/>
              </a:spcBef>
              <a:spcAft>
                <a:spcPts val="0"/>
              </a:spcAft>
              <a:buNone/>
            </a:pPr>
            <a:r>
              <a:rPr b="1" lang="en">
                <a:latin typeface="Calibri"/>
                <a:ea typeface="Calibri"/>
                <a:cs typeface="Calibri"/>
                <a:sym typeface="Calibri"/>
              </a:rPr>
              <a:t>Lai redi</a:t>
            </a:r>
            <a:r>
              <a:rPr b="1" lang="en">
                <a:latin typeface="Calibri"/>
                <a:ea typeface="Calibri"/>
                <a:cs typeface="Calibri"/>
                <a:sym typeface="Calibri"/>
              </a:rPr>
              <a:t>ģētu failus, lūdzu, pārkopē šo prezentāciju:</a:t>
            </a:r>
            <a:endParaRPr b="1">
              <a:latin typeface="Calibri"/>
              <a:ea typeface="Calibri"/>
              <a:cs typeface="Calibri"/>
              <a:sym typeface="Calibri"/>
            </a:endParaRPr>
          </a:p>
          <a:p>
            <a:pPr indent="0" lvl="0" marL="0" rtl="0" algn="l">
              <a:spcBef>
                <a:spcPts val="6000"/>
              </a:spcBef>
              <a:spcAft>
                <a:spcPts val="0"/>
              </a:spcAft>
              <a:buNone/>
            </a:pPr>
            <a:r>
              <a:rPr lang="en">
                <a:latin typeface="Calibri"/>
                <a:ea typeface="Calibri"/>
                <a:cs typeface="Calibri"/>
                <a:sym typeface="Calibri"/>
              </a:rPr>
              <a:t>File&gt;Make a copy&gt;Entire presentation</a:t>
            </a:r>
            <a:endParaRPr>
              <a:latin typeface="Calibri"/>
              <a:ea typeface="Calibri"/>
              <a:cs typeface="Calibri"/>
              <a:sym typeface="Calibri"/>
            </a:endParaRPr>
          </a:p>
          <a:p>
            <a:pPr indent="0" lvl="0" marL="0" rtl="0" algn="l">
              <a:spcBef>
                <a:spcPts val="6000"/>
              </a:spcBef>
              <a:spcAft>
                <a:spcPts val="6000"/>
              </a:spcAft>
              <a:buNone/>
            </a:pPr>
            <a:r>
              <a:rPr lang="en">
                <a:latin typeface="Calibri"/>
                <a:ea typeface="Calibri"/>
                <a:cs typeface="Calibri"/>
                <a:sym typeface="Calibri"/>
              </a:rPr>
              <a:t>Fails&gt;Izveidot kopiju&gt;Visa prezentācija</a:t>
            </a: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 name="Shape 59"/>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3" name="Shape 63"/>
        <p:cNvGrpSpPr/>
        <p:nvPr/>
      </p:nvGrpSpPr>
      <p:grpSpPr>
        <a:xfrm>
          <a:off x="0" y="0"/>
          <a:ext cx="0" cy="0"/>
          <a:chOff x="0" y="0"/>
          <a:chExt cx="0" cy="0"/>
        </a:xfrm>
      </p:grpSpPr>
      <p:sp>
        <p:nvSpPr>
          <p:cNvPr id="64" name="Google Shape;64;p15"/>
          <p:cNvSpPr txBox="1"/>
          <p:nvPr/>
        </p:nvSpPr>
        <p:spPr>
          <a:xfrm rot="840186">
            <a:off x="15310572" y="5791840"/>
            <a:ext cx="6667645" cy="1108291"/>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6000">
                <a:solidFill>
                  <a:srgbClr val="CCCCCC"/>
                </a:solidFill>
                <a:latin typeface="Calibri"/>
                <a:ea typeface="Calibri"/>
                <a:cs typeface="Calibri"/>
                <a:sym typeface="Calibri"/>
              </a:rPr>
              <a:t>Kategorija</a:t>
            </a:r>
            <a:r>
              <a:rPr lang="en" sz="6000">
                <a:solidFill>
                  <a:srgbClr val="CCCCCC"/>
                </a:solidFill>
                <a:latin typeface="Calibri"/>
                <a:ea typeface="Calibri"/>
                <a:cs typeface="Calibri"/>
                <a:sym typeface="Calibri"/>
              </a:rPr>
              <a:t> </a:t>
            </a:r>
            <a:r>
              <a:rPr lang="en" sz="6000">
                <a:solidFill>
                  <a:srgbClr val="434343"/>
                </a:solidFill>
                <a:latin typeface="Calibri"/>
                <a:ea typeface="Calibri"/>
                <a:cs typeface="Calibri"/>
                <a:sym typeface="Calibri"/>
              </a:rPr>
              <a:t>✍</a:t>
            </a:r>
            <a:endParaRPr sz="6000">
              <a:solidFill>
                <a:srgbClr val="434343"/>
              </a:solidFill>
              <a:latin typeface="Calibri"/>
              <a:ea typeface="Calibri"/>
              <a:cs typeface="Calibri"/>
              <a:sym typeface="Calibri"/>
            </a:endParaRPr>
          </a:p>
        </p:txBody>
      </p:sp>
      <p:sp>
        <p:nvSpPr>
          <p:cNvPr id="65" name="Google Shape;65;p15"/>
          <p:cNvSpPr txBox="1"/>
          <p:nvPr/>
        </p:nvSpPr>
        <p:spPr>
          <a:xfrm rot="3241576">
            <a:off x="23322176" y="11444727"/>
            <a:ext cx="6667356" cy="110827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6000">
                <a:solidFill>
                  <a:srgbClr val="CCCCCC"/>
                </a:solidFill>
                <a:latin typeface="Calibri"/>
                <a:ea typeface="Calibri"/>
                <a:cs typeface="Calibri"/>
                <a:sym typeface="Calibri"/>
              </a:rPr>
              <a:t>Kategorija</a:t>
            </a:r>
            <a:r>
              <a:rPr lang="en" sz="6000">
                <a:solidFill>
                  <a:srgbClr val="CCCCCC"/>
                </a:solidFill>
                <a:latin typeface="Calibri"/>
                <a:ea typeface="Calibri"/>
                <a:cs typeface="Calibri"/>
                <a:sym typeface="Calibri"/>
              </a:rPr>
              <a:t> </a:t>
            </a:r>
            <a:r>
              <a:rPr lang="en" sz="6000">
                <a:solidFill>
                  <a:srgbClr val="434343"/>
                </a:solidFill>
                <a:latin typeface="Calibri"/>
                <a:ea typeface="Calibri"/>
                <a:cs typeface="Calibri"/>
                <a:sym typeface="Calibri"/>
              </a:rPr>
              <a:t>✍</a:t>
            </a:r>
            <a:endParaRPr sz="6000">
              <a:solidFill>
                <a:srgbClr val="434343"/>
              </a:solidFill>
              <a:latin typeface="Calibri"/>
              <a:ea typeface="Calibri"/>
              <a:cs typeface="Calibri"/>
              <a:sym typeface="Calibri"/>
            </a:endParaRPr>
          </a:p>
        </p:txBody>
      </p:sp>
      <p:sp>
        <p:nvSpPr>
          <p:cNvPr id="66" name="Google Shape;66;p15"/>
          <p:cNvSpPr txBox="1"/>
          <p:nvPr/>
        </p:nvSpPr>
        <p:spPr>
          <a:xfrm rot="5821170">
            <a:off x="25109173" y="22386678"/>
            <a:ext cx="6667374" cy="1108316"/>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6000">
                <a:solidFill>
                  <a:srgbClr val="CCCCCC"/>
                </a:solidFill>
                <a:latin typeface="Calibri"/>
                <a:ea typeface="Calibri"/>
                <a:cs typeface="Calibri"/>
                <a:sym typeface="Calibri"/>
              </a:rPr>
              <a:t>Kategorija</a:t>
            </a:r>
            <a:r>
              <a:rPr lang="en" sz="6000">
                <a:solidFill>
                  <a:srgbClr val="CCCCCC"/>
                </a:solidFill>
                <a:latin typeface="Calibri"/>
                <a:ea typeface="Calibri"/>
                <a:cs typeface="Calibri"/>
                <a:sym typeface="Calibri"/>
              </a:rPr>
              <a:t> </a:t>
            </a:r>
            <a:r>
              <a:rPr lang="en" sz="6000">
                <a:solidFill>
                  <a:srgbClr val="434343"/>
                </a:solidFill>
                <a:latin typeface="Calibri"/>
                <a:ea typeface="Calibri"/>
                <a:cs typeface="Calibri"/>
                <a:sym typeface="Calibri"/>
              </a:rPr>
              <a:t>✍</a:t>
            </a:r>
            <a:endParaRPr sz="6000">
              <a:solidFill>
                <a:srgbClr val="434343"/>
              </a:solidFill>
              <a:latin typeface="Calibri"/>
              <a:ea typeface="Calibri"/>
              <a:cs typeface="Calibri"/>
              <a:sym typeface="Calibri"/>
            </a:endParaRPr>
          </a:p>
        </p:txBody>
      </p:sp>
      <p:sp>
        <p:nvSpPr>
          <p:cNvPr id="67" name="Google Shape;67;p15"/>
          <p:cNvSpPr txBox="1"/>
          <p:nvPr/>
        </p:nvSpPr>
        <p:spPr>
          <a:xfrm rot="-2457637">
            <a:off x="20199503" y="30263233"/>
            <a:ext cx="6667326" cy="1108296"/>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6000">
                <a:solidFill>
                  <a:srgbClr val="CCCCCC"/>
                </a:solidFill>
                <a:latin typeface="Calibri"/>
                <a:ea typeface="Calibri"/>
                <a:cs typeface="Calibri"/>
                <a:sym typeface="Calibri"/>
              </a:rPr>
              <a:t>Kategorija</a:t>
            </a:r>
            <a:r>
              <a:rPr lang="en" sz="6000">
                <a:solidFill>
                  <a:srgbClr val="CCCCCC"/>
                </a:solidFill>
                <a:latin typeface="Calibri"/>
                <a:ea typeface="Calibri"/>
                <a:cs typeface="Calibri"/>
                <a:sym typeface="Calibri"/>
              </a:rPr>
              <a:t> </a:t>
            </a:r>
            <a:r>
              <a:rPr lang="en" sz="6000">
                <a:solidFill>
                  <a:srgbClr val="434343"/>
                </a:solidFill>
                <a:latin typeface="Calibri"/>
                <a:ea typeface="Calibri"/>
                <a:cs typeface="Calibri"/>
                <a:sym typeface="Calibri"/>
              </a:rPr>
              <a:t>✍</a:t>
            </a:r>
            <a:endParaRPr sz="6000">
              <a:solidFill>
                <a:srgbClr val="434343"/>
              </a:solidFill>
              <a:latin typeface="Calibri"/>
              <a:ea typeface="Calibri"/>
              <a:cs typeface="Calibri"/>
              <a:sym typeface="Calibri"/>
            </a:endParaRPr>
          </a:p>
        </p:txBody>
      </p:sp>
      <p:sp>
        <p:nvSpPr>
          <p:cNvPr id="68" name="Google Shape;68;p15"/>
          <p:cNvSpPr txBox="1"/>
          <p:nvPr/>
        </p:nvSpPr>
        <p:spPr>
          <a:xfrm rot="4022">
            <a:off x="12137737" y="33348479"/>
            <a:ext cx="6667505"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6000">
                <a:solidFill>
                  <a:srgbClr val="CCCCCC"/>
                </a:solidFill>
                <a:latin typeface="Calibri"/>
                <a:ea typeface="Calibri"/>
                <a:cs typeface="Calibri"/>
                <a:sym typeface="Calibri"/>
              </a:rPr>
              <a:t>Kategorija </a:t>
            </a:r>
            <a:r>
              <a:rPr lang="en" sz="6000">
                <a:solidFill>
                  <a:srgbClr val="434343"/>
                </a:solidFill>
                <a:latin typeface="Calibri"/>
                <a:ea typeface="Calibri"/>
                <a:cs typeface="Calibri"/>
                <a:sym typeface="Calibri"/>
              </a:rPr>
              <a:t>✍</a:t>
            </a:r>
            <a:endParaRPr sz="6000">
              <a:solidFill>
                <a:srgbClr val="434343"/>
              </a:solidFill>
              <a:latin typeface="Calibri"/>
              <a:ea typeface="Calibri"/>
              <a:cs typeface="Calibri"/>
              <a:sym typeface="Calibri"/>
            </a:endParaRPr>
          </a:p>
        </p:txBody>
      </p:sp>
      <p:sp>
        <p:nvSpPr>
          <p:cNvPr id="69" name="Google Shape;69;p15"/>
          <p:cNvSpPr txBox="1"/>
          <p:nvPr/>
        </p:nvSpPr>
        <p:spPr>
          <a:xfrm rot="2224105">
            <a:off x="3529295" y="30821805"/>
            <a:ext cx="6667240" cy="1108382"/>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6000">
                <a:solidFill>
                  <a:srgbClr val="CCCCCC"/>
                </a:solidFill>
                <a:latin typeface="Calibri"/>
                <a:ea typeface="Calibri"/>
                <a:cs typeface="Calibri"/>
                <a:sym typeface="Calibri"/>
              </a:rPr>
              <a:t>Kategorija</a:t>
            </a:r>
            <a:r>
              <a:rPr lang="en" sz="6000">
                <a:solidFill>
                  <a:srgbClr val="CCCCCC"/>
                </a:solidFill>
                <a:latin typeface="Calibri"/>
                <a:ea typeface="Calibri"/>
                <a:cs typeface="Calibri"/>
                <a:sym typeface="Calibri"/>
              </a:rPr>
              <a:t> </a:t>
            </a:r>
            <a:r>
              <a:rPr lang="en" sz="6000">
                <a:solidFill>
                  <a:srgbClr val="434343"/>
                </a:solidFill>
                <a:latin typeface="Calibri"/>
                <a:ea typeface="Calibri"/>
                <a:cs typeface="Calibri"/>
                <a:sym typeface="Calibri"/>
              </a:rPr>
              <a:t>✍</a:t>
            </a:r>
            <a:endParaRPr sz="6000">
              <a:solidFill>
                <a:srgbClr val="434343"/>
              </a:solidFill>
              <a:latin typeface="Calibri"/>
              <a:ea typeface="Calibri"/>
              <a:cs typeface="Calibri"/>
              <a:sym typeface="Calibri"/>
            </a:endParaRPr>
          </a:p>
        </p:txBody>
      </p:sp>
      <p:sp>
        <p:nvSpPr>
          <p:cNvPr id="70" name="Google Shape;70;p15"/>
          <p:cNvSpPr txBox="1"/>
          <p:nvPr/>
        </p:nvSpPr>
        <p:spPr>
          <a:xfrm flipH="1" rot="-6546211">
            <a:off x="-1692777" y="23417398"/>
            <a:ext cx="6666851" cy="1108306"/>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6000">
                <a:solidFill>
                  <a:srgbClr val="CCCCCC"/>
                </a:solidFill>
                <a:latin typeface="Calibri"/>
                <a:ea typeface="Calibri"/>
                <a:cs typeface="Calibri"/>
                <a:sym typeface="Calibri"/>
              </a:rPr>
              <a:t>Kategorija</a:t>
            </a:r>
            <a:r>
              <a:rPr lang="en" sz="6000">
                <a:solidFill>
                  <a:srgbClr val="CCCCCC"/>
                </a:solidFill>
                <a:latin typeface="Calibri"/>
                <a:ea typeface="Calibri"/>
                <a:cs typeface="Calibri"/>
                <a:sym typeface="Calibri"/>
              </a:rPr>
              <a:t> </a:t>
            </a:r>
            <a:r>
              <a:rPr lang="en" sz="6000">
                <a:solidFill>
                  <a:srgbClr val="434343"/>
                </a:solidFill>
                <a:latin typeface="Calibri"/>
                <a:ea typeface="Calibri"/>
                <a:cs typeface="Calibri"/>
                <a:sym typeface="Calibri"/>
              </a:rPr>
              <a:t>✍</a:t>
            </a:r>
            <a:endParaRPr sz="6000">
              <a:solidFill>
                <a:srgbClr val="434343"/>
              </a:solidFill>
              <a:latin typeface="Calibri"/>
              <a:ea typeface="Calibri"/>
              <a:cs typeface="Calibri"/>
              <a:sym typeface="Calibri"/>
            </a:endParaRPr>
          </a:p>
        </p:txBody>
      </p:sp>
      <p:sp>
        <p:nvSpPr>
          <p:cNvPr id="71" name="Google Shape;71;p15"/>
          <p:cNvSpPr txBox="1"/>
          <p:nvPr/>
        </p:nvSpPr>
        <p:spPr>
          <a:xfrm flipH="1" rot="-3785412">
            <a:off x="-968434" y="13153128"/>
            <a:ext cx="6667002" cy="1108361"/>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6000">
                <a:solidFill>
                  <a:srgbClr val="CCCCCC"/>
                </a:solidFill>
                <a:latin typeface="Calibri"/>
                <a:ea typeface="Calibri"/>
                <a:cs typeface="Calibri"/>
                <a:sym typeface="Calibri"/>
              </a:rPr>
              <a:t>Kategorija</a:t>
            </a:r>
            <a:r>
              <a:rPr lang="en" sz="6000">
                <a:solidFill>
                  <a:srgbClr val="CCCCCC"/>
                </a:solidFill>
                <a:latin typeface="Calibri"/>
                <a:ea typeface="Calibri"/>
                <a:cs typeface="Calibri"/>
                <a:sym typeface="Calibri"/>
              </a:rPr>
              <a:t> </a:t>
            </a:r>
            <a:r>
              <a:rPr lang="en" sz="6000">
                <a:solidFill>
                  <a:srgbClr val="434343"/>
                </a:solidFill>
                <a:latin typeface="Calibri"/>
                <a:ea typeface="Calibri"/>
                <a:cs typeface="Calibri"/>
                <a:sym typeface="Calibri"/>
              </a:rPr>
              <a:t>✍</a:t>
            </a:r>
            <a:endParaRPr sz="6000">
              <a:solidFill>
                <a:srgbClr val="434343"/>
              </a:solidFill>
              <a:latin typeface="Calibri"/>
              <a:ea typeface="Calibri"/>
              <a:cs typeface="Calibri"/>
              <a:sym typeface="Calibri"/>
            </a:endParaRPr>
          </a:p>
        </p:txBody>
      </p:sp>
      <p:sp>
        <p:nvSpPr>
          <p:cNvPr id="72" name="Google Shape;72;p15"/>
          <p:cNvSpPr txBox="1"/>
          <p:nvPr/>
        </p:nvSpPr>
        <p:spPr>
          <a:xfrm flipH="1" rot="-1505481">
            <a:off x="5551239" y="6505384"/>
            <a:ext cx="6666940" cy="1108208"/>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6000">
                <a:solidFill>
                  <a:srgbClr val="CCCCCC"/>
                </a:solidFill>
                <a:latin typeface="Calibri"/>
                <a:ea typeface="Calibri"/>
                <a:cs typeface="Calibri"/>
                <a:sym typeface="Calibri"/>
              </a:rPr>
              <a:t>Kategorija</a:t>
            </a:r>
            <a:r>
              <a:rPr lang="en" sz="6000">
                <a:solidFill>
                  <a:srgbClr val="CCCCCC"/>
                </a:solidFill>
                <a:latin typeface="Calibri"/>
                <a:ea typeface="Calibri"/>
                <a:cs typeface="Calibri"/>
                <a:sym typeface="Calibri"/>
              </a:rPr>
              <a:t> </a:t>
            </a:r>
            <a:r>
              <a:rPr lang="en" sz="6000">
                <a:solidFill>
                  <a:srgbClr val="434343"/>
                </a:solidFill>
                <a:latin typeface="Calibri"/>
                <a:ea typeface="Calibri"/>
                <a:cs typeface="Calibri"/>
                <a:sym typeface="Calibri"/>
              </a:rPr>
              <a:t>✍</a:t>
            </a:r>
            <a:endParaRPr sz="6000">
              <a:solidFill>
                <a:srgbClr val="434343"/>
              </a:solidFill>
              <a:latin typeface="Calibri"/>
              <a:ea typeface="Calibri"/>
              <a:cs typeface="Calibri"/>
              <a:sym typeface="Calibri"/>
            </a:endParaRPr>
          </a:p>
        </p:txBody>
      </p:sp>
      <p:sp>
        <p:nvSpPr>
          <p:cNvPr id="73" name="Google Shape;73;p15"/>
          <p:cNvSpPr txBox="1"/>
          <p:nvPr/>
        </p:nvSpPr>
        <p:spPr>
          <a:xfrm rot="3981">
            <a:off x="15544798" y="11958875"/>
            <a:ext cx="3886203"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000">
                <a:solidFill>
                  <a:srgbClr val="CCCCCC"/>
                </a:solidFill>
                <a:latin typeface="Calibri"/>
                <a:ea typeface="Calibri"/>
                <a:cs typeface="Calibri"/>
                <a:sym typeface="Calibri"/>
              </a:rPr>
              <a:t>Kategorija</a:t>
            </a:r>
            <a:r>
              <a:rPr lang="en" sz="5000">
                <a:solidFill>
                  <a:srgbClr val="CCCCCC"/>
                </a:solidFill>
                <a:latin typeface="Calibri"/>
                <a:ea typeface="Calibri"/>
                <a:cs typeface="Calibri"/>
                <a:sym typeface="Calibri"/>
              </a:rPr>
              <a:t> </a:t>
            </a:r>
            <a:r>
              <a:rPr lang="en" sz="5000">
                <a:solidFill>
                  <a:srgbClr val="434343"/>
                </a:solidFill>
                <a:latin typeface="Calibri"/>
                <a:ea typeface="Calibri"/>
                <a:cs typeface="Calibri"/>
                <a:sym typeface="Calibri"/>
              </a:rPr>
              <a:t>✍</a:t>
            </a:r>
            <a:endParaRPr sz="5000">
              <a:solidFill>
                <a:srgbClr val="CCCCCC"/>
              </a:solidFill>
              <a:latin typeface="Calibri"/>
              <a:ea typeface="Calibri"/>
              <a:cs typeface="Calibri"/>
              <a:sym typeface="Calibri"/>
            </a:endParaRPr>
          </a:p>
        </p:txBody>
      </p:sp>
      <p:sp>
        <p:nvSpPr>
          <p:cNvPr id="74" name="Google Shape;74;p15"/>
          <p:cNvSpPr txBox="1"/>
          <p:nvPr/>
        </p:nvSpPr>
        <p:spPr>
          <a:xfrm rot="3981">
            <a:off x="18478498" y="14587775"/>
            <a:ext cx="3886203"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000">
                <a:solidFill>
                  <a:srgbClr val="CCCCCC"/>
                </a:solidFill>
                <a:latin typeface="Calibri"/>
                <a:ea typeface="Calibri"/>
                <a:cs typeface="Calibri"/>
                <a:sym typeface="Calibri"/>
              </a:rPr>
              <a:t>Kategorija</a:t>
            </a:r>
            <a:r>
              <a:rPr lang="en" sz="5000">
                <a:solidFill>
                  <a:srgbClr val="CCCCCC"/>
                </a:solidFill>
                <a:latin typeface="Calibri"/>
                <a:ea typeface="Calibri"/>
                <a:cs typeface="Calibri"/>
                <a:sym typeface="Calibri"/>
              </a:rPr>
              <a:t> </a:t>
            </a:r>
            <a:r>
              <a:rPr lang="en" sz="5000">
                <a:solidFill>
                  <a:srgbClr val="434343"/>
                </a:solidFill>
                <a:latin typeface="Calibri"/>
                <a:ea typeface="Calibri"/>
                <a:cs typeface="Calibri"/>
                <a:sym typeface="Calibri"/>
              </a:rPr>
              <a:t>✍</a:t>
            </a:r>
            <a:endParaRPr sz="5000">
              <a:solidFill>
                <a:srgbClr val="CCCCCC"/>
              </a:solidFill>
              <a:latin typeface="Calibri"/>
              <a:ea typeface="Calibri"/>
              <a:cs typeface="Calibri"/>
              <a:sym typeface="Calibri"/>
            </a:endParaRPr>
          </a:p>
        </p:txBody>
      </p:sp>
      <p:sp>
        <p:nvSpPr>
          <p:cNvPr id="75" name="Google Shape;75;p15"/>
          <p:cNvSpPr txBox="1"/>
          <p:nvPr/>
        </p:nvSpPr>
        <p:spPr>
          <a:xfrm rot="3981">
            <a:off x="19735798" y="17475050"/>
            <a:ext cx="3886203"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000">
                <a:solidFill>
                  <a:srgbClr val="CCCCCC"/>
                </a:solidFill>
                <a:latin typeface="Calibri"/>
                <a:ea typeface="Calibri"/>
                <a:cs typeface="Calibri"/>
                <a:sym typeface="Calibri"/>
              </a:rPr>
              <a:t>Kategorija</a:t>
            </a:r>
            <a:r>
              <a:rPr lang="en" sz="5000">
                <a:solidFill>
                  <a:srgbClr val="CCCCCC"/>
                </a:solidFill>
                <a:latin typeface="Calibri"/>
                <a:ea typeface="Calibri"/>
                <a:cs typeface="Calibri"/>
                <a:sym typeface="Calibri"/>
              </a:rPr>
              <a:t> </a:t>
            </a:r>
            <a:r>
              <a:rPr lang="en" sz="5000">
                <a:solidFill>
                  <a:srgbClr val="434343"/>
                </a:solidFill>
                <a:latin typeface="Calibri"/>
                <a:ea typeface="Calibri"/>
                <a:cs typeface="Calibri"/>
                <a:sym typeface="Calibri"/>
              </a:rPr>
              <a:t>✍</a:t>
            </a:r>
            <a:endParaRPr sz="5000">
              <a:solidFill>
                <a:srgbClr val="CCCCCC"/>
              </a:solidFill>
              <a:latin typeface="Calibri"/>
              <a:ea typeface="Calibri"/>
              <a:cs typeface="Calibri"/>
              <a:sym typeface="Calibri"/>
            </a:endParaRPr>
          </a:p>
        </p:txBody>
      </p:sp>
      <p:sp>
        <p:nvSpPr>
          <p:cNvPr id="76" name="Google Shape;76;p15"/>
          <p:cNvSpPr txBox="1"/>
          <p:nvPr/>
        </p:nvSpPr>
        <p:spPr>
          <a:xfrm rot="3981">
            <a:off x="19926298" y="20590925"/>
            <a:ext cx="3886203"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000">
                <a:solidFill>
                  <a:srgbClr val="CCCCCC"/>
                </a:solidFill>
                <a:latin typeface="Calibri"/>
                <a:ea typeface="Calibri"/>
                <a:cs typeface="Calibri"/>
                <a:sym typeface="Calibri"/>
              </a:rPr>
              <a:t>Kategorija</a:t>
            </a:r>
            <a:r>
              <a:rPr lang="en" sz="5000">
                <a:solidFill>
                  <a:srgbClr val="CCCCCC"/>
                </a:solidFill>
                <a:latin typeface="Calibri"/>
                <a:ea typeface="Calibri"/>
                <a:cs typeface="Calibri"/>
                <a:sym typeface="Calibri"/>
              </a:rPr>
              <a:t> </a:t>
            </a:r>
            <a:r>
              <a:rPr lang="en" sz="5000">
                <a:solidFill>
                  <a:srgbClr val="434343"/>
                </a:solidFill>
                <a:latin typeface="Calibri"/>
                <a:ea typeface="Calibri"/>
                <a:cs typeface="Calibri"/>
                <a:sym typeface="Calibri"/>
              </a:rPr>
              <a:t>✍</a:t>
            </a:r>
            <a:endParaRPr sz="5000">
              <a:solidFill>
                <a:srgbClr val="CCCCCC"/>
              </a:solidFill>
              <a:latin typeface="Calibri"/>
              <a:ea typeface="Calibri"/>
              <a:cs typeface="Calibri"/>
              <a:sym typeface="Calibri"/>
            </a:endParaRPr>
          </a:p>
        </p:txBody>
      </p:sp>
      <p:sp>
        <p:nvSpPr>
          <p:cNvPr id="77" name="Google Shape;77;p15"/>
          <p:cNvSpPr txBox="1"/>
          <p:nvPr/>
        </p:nvSpPr>
        <p:spPr>
          <a:xfrm rot="3981">
            <a:off x="18897598" y="23312675"/>
            <a:ext cx="3886203"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000">
                <a:solidFill>
                  <a:srgbClr val="CCCCCC"/>
                </a:solidFill>
                <a:latin typeface="Calibri"/>
                <a:ea typeface="Calibri"/>
                <a:cs typeface="Calibri"/>
                <a:sym typeface="Calibri"/>
              </a:rPr>
              <a:t>Kategorija</a:t>
            </a:r>
            <a:r>
              <a:rPr lang="en" sz="5000">
                <a:solidFill>
                  <a:srgbClr val="CCCCCC"/>
                </a:solidFill>
                <a:latin typeface="Calibri"/>
                <a:ea typeface="Calibri"/>
                <a:cs typeface="Calibri"/>
                <a:sym typeface="Calibri"/>
              </a:rPr>
              <a:t> </a:t>
            </a:r>
            <a:r>
              <a:rPr lang="en" sz="5000">
                <a:solidFill>
                  <a:srgbClr val="434343"/>
                </a:solidFill>
                <a:latin typeface="Calibri"/>
                <a:ea typeface="Calibri"/>
                <a:cs typeface="Calibri"/>
                <a:sym typeface="Calibri"/>
              </a:rPr>
              <a:t>✍</a:t>
            </a:r>
            <a:endParaRPr sz="5000">
              <a:solidFill>
                <a:srgbClr val="CCCCCC"/>
              </a:solidFill>
              <a:latin typeface="Calibri"/>
              <a:ea typeface="Calibri"/>
              <a:cs typeface="Calibri"/>
              <a:sym typeface="Calibri"/>
            </a:endParaRPr>
          </a:p>
        </p:txBody>
      </p:sp>
      <p:sp>
        <p:nvSpPr>
          <p:cNvPr id="78" name="Google Shape;78;p15"/>
          <p:cNvSpPr txBox="1"/>
          <p:nvPr/>
        </p:nvSpPr>
        <p:spPr>
          <a:xfrm rot="3981">
            <a:off x="16929898" y="25751075"/>
            <a:ext cx="3886203"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000">
                <a:solidFill>
                  <a:srgbClr val="CCCCCC"/>
                </a:solidFill>
                <a:latin typeface="Calibri"/>
                <a:ea typeface="Calibri"/>
                <a:cs typeface="Calibri"/>
                <a:sym typeface="Calibri"/>
              </a:rPr>
              <a:t>Kategorija</a:t>
            </a:r>
            <a:r>
              <a:rPr lang="en" sz="5000">
                <a:solidFill>
                  <a:srgbClr val="CCCCCC"/>
                </a:solidFill>
                <a:latin typeface="Calibri"/>
                <a:ea typeface="Calibri"/>
                <a:cs typeface="Calibri"/>
                <a:sym typeface="Calibri"/>
              </a:rPr>
              <a:t> </a:t>
            </a:r>
            <a:r>
              <a:rPr lang="en" sz="5000">
                <a:solidFill>
                  <a:srgbClr val="434343"/>
                </a:solidFill>
                <a:latin typeface="Calibri"/>
                <a:ea typeface="Calibri"/>
                <a:cs typeface="Calibri"/>
                <a:sym typeface="Calibri"/>
              </a:rPr>
              <a:t>✍</a:t>
            </a:r>
            <a:endParaRPr sz="5000">
              <a:solidFill>
                <a:srgbClr val="CCCCCC"/>
              </a:solidFill>
              <a:latin typeface="Calibri"/>
              <a:ea typeface="Calibri"/>
              <a:cs typeface="Calibri"/>
              <a:sym typeface="Calibri"/>
            </a:endParaRPr>
          </a:p>
        </p:txBody>
      </p:sp>
      <p:sp>
        <p:nvSpPr>
          <p:cNvPr id="79" name="Google Shape;79;p15"/>
          <p:cNvSpPr txBox="1"/>
          <p:nvPr/>
        </p:nvSpPr>
        <p:spPr>
          <a:xfrm rot="3981">
            <a:off x="13680798" y="27380300"/>
            <a:ext cx="3886203"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000">
                <a:solidFill>
                  <a:srgbClr val="CCCCCC"/>
                </a:solidFill>
                <a:latin typeface="Calibri"/>
                <a:ea typeface="Calibri"/>
                <a:cs typeface="Calibri"/>
                <a:sym typeface="Calibri"/>
              </a:rPr>
              <a:t>Kategorija</a:t>
            </a:r>
            <a:r>
              <a:rPr lang="en" sz="5000">
                <a:solidFill>
                  <a:srgbClr val="CCCCCC"/>
                </a:solidFill>
                <a:latin typeface="Calibri"/>
                <a:ea typeface="Calibri"/>
                <a:cs typeface="Calibri"/>
                <a:sym typeface="Calibri"/>
              </a:rPr>
              <a:t> </a:t>
            </a:r>
            <a:r>
              <a:rPr lang="en" sz="5000">
                <a:solidFill>
                  <a:srgbClr val="434343"/>
                </a:solidFill>
                <a:latin typeface="Calibri"/>
                <a:ea typeface="Calibri"/>
                <a:cs typeface="Calibri"/>
                <a:sym typeface="Calibri"/>
              </a:rPr>
              <a:t>✍</a:t>
            </a:r>
            <a:endParaRPr sz="5000">
              <a:solidFill>
                <a:srgbClr val="CCCCCC"/>
              </a:solidFill>
              <a:latin typeface="Calibri"/>
              <a:ea typeface="Calibri"/>
              <a:cs typeface="Calibri"/>
              <a:sym typeface="Calibri"/>
            </a:endParaRPr>
          </a:p>
        </p:txBody>
      </p:sp>
      <p:sp>
        <p:nvSpPr>
          <p:cNvPr id="80" name="Google Shape;80;p15"/>
          <p:cNvSpPr txBox="1"/>
          <p:nvPr/>
        </p:nvSpPr>
        <p:spPr>
          <a:xfrm rot="3981">
            <a:off x="11985348" y="11349275"/>
            <a:ext cx="3886203"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000">
                <a:solidFill>
                  <a:srgbClr val="CCCCCC"/>
                </a:solidFill>
                <a:latin typeface="Calibri"/>
                <a:ea typeface="Calibri"/>
                <a:cs typeface="Calibri"/>
                <a:sym typeface="Calibri"/>
              </a:rPr>
              <a:t>Kategorija</a:t>
            </a:r>
            <a:r>
              <a:rPr lang="en" sz="5000">
                <a:solidFill>
                  <a:srgbClr val="CCCCCC"/>
                </a:solidFill>
                <a:latin typeface="Calibri"/>
                <a:ea typeface="Calibri"/>
                <a:cs typeface="Calibri"/>
                <a:sym typeface="Calibri"/>
              </a:rPr>
              <a:t> </a:t>
            </a:r>
            <a:r>
              <a:rPr lang="en" sz="5000">
                <a:solidFill>
                  <a:srgbClr val="434343"/>
                </a:solidFill>
                <a:latin typeface="Calibri"/>
                <a:ea typeface="Calibri"/>
                <a:cs typeface="Calibri"/>
                <a:sym typeface="Calibri"/>
              </a:rPr>
              <a:t>✍</a:t>
            </a:r>
            <a:endParaRPr sz="4000">
              <a:solidFill>
                <a:srgbClr val="434343"/>
              </a:solidFill>
              <a:latin typeface="Calibri"/>
              <a:ea typeface="Calibri"/>
              <a:cs typeface="Calibri"/>
              <a:sym typeface="Calibri"/>
            </a:endParaRPr>
          </a:p>
        </p:txBody>
      </p:sp>
      <p:sp>
        <p:nvSpPr>
          <p:cNvPr id="81" name="Google Shape;81;p15"/>
          <p:cNvSpPr txBox="1"/>
          <p:nvPr/>
        </p:nvSpPr>
        <p:spPr>
          <a:xfrm rot="3981">
            <a:off x="8801098" y="12993875"/>
            <a:ext cx="3886203"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000">
                <a:solidFill>
                  <a:srgbClr val="CCCCCC"/>
                </a:solidFill>
                <a:latin typeface="Calibri"/>
                <a:ea typeface="Calibri"/>
                <a:cs typeface="Calibri"/>
                <a:sym typeface="Calibri"/>
              </a:rPr>
              <a:t>Kategorija</a:t>
            </a:r>
            <a:r>
              <a:rPr lang="en" sz="5000">
                <a:solidFill>
                  <a:srgbClr val="CCCCCC"/>
                </a:solidFill>
                <a:latin typeface="Calibri"/>
                <a:ea typeface="Calibri"/>
                <a:cs typeface="Calibri"/>
                <a:sym typeface="Calibri"/>
              </a:rPr>
              <a:t> </a:t>
            </a:r>
            <a:r>
              <a:rPr lang="en" sz="5000">
                <a:solidFill>
                  <a:srgbClr val="434343"/>
                </a:solidFill>
                <a:latin typeface="Calibri"/>
                <a:ea typeface="Calibri"/>
                <a:cs typeface="Calibri"/>
                <a:sym typeface="Calibri"/>
              </a:rPr>
              <a:t>✍</a:t>
            </a:r>
            <a:endParaRPr sz="5000">
              <a:solidFill>
                <a:srgbClr val="CCCCCC"/>
              </a:solidFill>
              <a:latin typeface="Calibri"/>
              <a:ea typeface="Calibri"/>
              <a:cs typeface="Calibri"/>
              <a:sym typeface="Calibri"/>
            </a:endParaRPr>
          </a:p>
        </p:txBody>
      </p:sp>
      <p:sp>
        <p:nvSpPr>
          <p:cNvPr id="82" name="Google Shape;82;p15"/>
          <p:cNvSpPr txBox="1"/>
          <p:nvPr/>
        </p:nvSpPr>
        <p:spPr>
          <a:xfrm rot="3981">
            <a:off x="6705598" y="15546575"/>
            <a:ext cx="3886203"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000">
                <a:solidFill>
                  <a:srgbClr val="CCCCCC"/>
                </a:solidFill>
                <a:latin typeface="Calibri"/>
                <a:ea typeface="Calibri"/>
                <a:cs typeface="Calibri"/>
                <a:sym typeface="Calibri"/>
              </a:rPr>
              <a:t>Kategorija</a:t>
            </a:r>
            <a:r>
              <a:rPr lang="en" sz="5000">
                <a:solidFill>
                  <a:srgbClr val="CCCCCC"/>
                </a:solidFill>
                <a:latin typeface="Calibri"/>
                <a:ea typeface="Calibri"/>
                <a:cs typeface="Calibri"/>
                <a:sym typeface="Calibri"/>
              </a:rPr>
              <a:t> </a:t>
            </a:r>
            <a:r>
              <a:rPr lang="en" sz="5000">
                <a:solidFill>
                  <a:srgbClr val="434343"/>
                </a:solidFill>
                <a:latin typeface="Calibri"/>
                <a:ea typeface="Calibri"/>
                <a:cs typeface="Calibri"/>
                <a:sym typeface="Calibri"/>
              </a:rPr>
              <a:t>✍</a:t>
            </a:r>
            <a:endParaRPr sz="5000">
              <a:solidFill>
                <a:srgbClr val="CCCCCC"/>
              </a:solidFill>
              <a:latin typeface="Calibri"/>
              <a:ea typeface="Calibri"/>
              <a:cs typeface="Calibri"/>
              <a:sym typeface="Calibri"/>
            </a:endParaRPr>
          </a:p>
        </p:txBody>
      </p:sp>
      <p:sp>
        <p:nvSpPr>
          <p:cNvPr id="83" name="Google Shape;83;p15"/>
          <p:cNvSpPr txBox="1"/>
          <p:nvPr/>
        </p:nvSpPr>
        <p:spPr>
          <a:xfrm rot="3981">
            <a:off x="5665323" y="18472475"/>
            <a:ext cx="3886203"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000">
                <a:solidFill>
                  <a:srgbClr val="CCCCCC"/>
                </a:solidFill>
                <a:latin typeface="Calibri"/>
                <a:ea typeface="Calibri"/>
                <a:cs typeface="Calibri"/>
                <a:sym typeface="Calibri"/>
              </a:rPr>
              <a:t>Kategorija</a:t>
            </a:r>
            <a:r>
              <a:rPr lang="en" sz="5000">
                <a:solidFill>
                  <a:srgbClr val="CCCCCC"/>
                </a:solidFill>
                <a:latin typeface="Calibri"/>
                <a:ea typeface="Calibri"/>
                <a:cs typeface="Calibri"/>
                <a:sym typeface="Calibri"/>
              </a:rPr>
              <a:t> </a:t>
            </a:r>
            <a:r>
              <a:rPr lang="en" sz="5000">
                <a:solidFill>
                  <a:srgbClr val="434343"/>
                </a:solidFill>
                <a:latin typeface="Calibri"/>
                <a:ea typeface="Calibri"/>
                <a:cs typeface="Calibri"/>
                <a:sym typeface="Calibri"/>
              </a:rPr>
              <a:t>✍</a:t>
            </a:r>
            <a:endParaRPr sz="5000">
              <a:solidFill>
                <a:srgbClr val="CCCCCC"/>
              </a:solidFill>
              <a:latin typeface="Calibri"/>
              <a:ea typeface="Calibri"/>
              <a:cs typeface="Calibri"/>
              <a:sym typeface="Calibri"/>
            </a:endParaRPr>
          </a:p>
        </p:txBody>
      </p:sp>
      <p:sp>
        <p:nvSpPr>
          <p:cNvPr id="84" name="Google Shape;84;p15"/>
          <p:cNvSpPr txBox="1"/>
          <p:nvPr/>
        </p:nvSpPr>
        <p:spPr>
          <a:xfrm rot="3981">
            <a:off x="5893923" y="21703175"/>
            <a:ext cx="3886203"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000">
                <a:solidFill>
                  <a:srgbClr val="CCCCCC"/>
                </a:solidFill>
                <a:latin typeface="Calibri"/>
                <a:ea typeface="Calibri"/>
                <a:cs typeface="Calibri"/>
                <a:sym typeface="Calibri"/>
              </a:rPr>
              <a:t>Kategorija</a:t>
            </a:r>
            <a:r>
              <a:rPr lang="en" sz="5000">
                <a:solidFill>
                  <a:srgbClr val="CCCCCC"/>
                </a:solidFill>
                <a:latin typeface="Calibri"/>
                <a:ea typeface="Calibri"/>
                <a:cs typeface="Calibri"/>
                <a:sym typeface="Calibri"/>
              </a:rPr>
              <a:t> </a:t>
            </a:r>
            <a:r>
              <a:rPr lang="en" sz="5000">
                <a:solidFill>
                  <a:srgbClr val="434343"/>
                </a:solidFill>
                <a:latin typeface="Calibri"/>
                <a:ea typeface="Calibri"/>
                <a:cs typeface="Calibri"/>
                <a:sym typeface="Calibri"/>
              </a:rPr>
              <a:t>✍</a:t>
            </a:r>
            <a:endParaRPr sz="5000">
              <a:solidFill>
                <a:srgbClr val="CCCCCC"/>
              </a:solidFill>
              <a:latin typeface="Calibri"/>
              <a:ea typeface="Calibri"/>
              <a:cs typeface="Calibri"/>
              <a:sym typeface="Calibri"/>
            </a:endParaRPr>
          </a:p>
        </p:txBody>
      </p:sp>
      <p:sp>
        <p:nvSpPr>
          <p:cNvPr id="85" name="Google Shape;85;p15"/>
          <p:cNvSpPr txBox="1"/>
          <p:nvPr/>
        </p:nvSpPr>
        <p:spPr>
          <a:xfrm rot="3981">
            <a:off x="7353298" y="24303275"/>
            <a:ext cx="3886203"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000">
                <a:solidFill>
                  <a:srgbClr val="CCCCCC"/>
                </a:solidFill>
                <a:latin typeface="Calibri"/>
                <a:ea typeface="Calibri"/>
                <a:cs typeface="Calibri"/>
                <a:sym typeface="Calibri"/>
              </a:rPr>
              <a:t>Kategorija</a:t>
            </a:r>
            <a:r>
              <a:rPr lang="en" sz="5000">
                <a:solidFill>
                  <a:srgbClr val="CCCCCC"/>
                </a:solidFill>
                <a:latin typeface="Calibri"/>
                <a:ea typeface="Calibri"/>
                <a:cs typeface="Calibri"/>
                <a:sym typeface="Calibri"/>
              </a:rPr>
              <a:t> </a:t>
            </a:r>
            <a:r>
              <a:rPr lang="en" sz="5000">
                <a:solidFill>
                  <a:srgbClr val="434343"/>
                </a:solidFill>
                <a:latin typeface="Calibri"/>
                <a:ea typeface="Calibri"/>
                <a:cs typeface="Calibri"/>
                <a:sym typeface="Calibri"/>
              </a:rPr>
              <a:t>✍</a:t>
            </a:r>
            <a:endParaRPr sz="5000">
              <a:solidFill>
                <a:srgbClr val="CCCCCC"/>
              </a:solidFill>
              <a:latin typeface="Calibri"/>
              <a:ea typeface="Calibri"/>
              <a:cs typeface="Calibri"/>
              <a:sym typeface="Calibri"/>
            </a:endParaRPr>
          </a:p>
        </p:txBody>
      </p:sp>
      <p:sp>
        <p:nvSpPr>
          <p:cNvPr id="86" name="Google Shape;86;p15"/>
          <p:cNvSpPr txBox="1"/>
          <p:nvPr/>
        </p:nvSpPr>
        <p:spPr>
          <a:xfrm rot="3981">
            <a:off x="10008723" y="26665475"/>
            <a:ext cx="3886203"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000">
                <a:solidFill>
                  <a:srgbClr val="CCCCCC"/>
                </a:solidFill>
                <a:latin typeface="Calibri"/>
                <a:ea typeface="Calibri"/>
                <a:cs typeface="Calibri"/>
                <a:sym typeface="Calibri"/>
              </a:rPr>
              <a:t>Kategorija</a:t>
            </a:r>
            <a:r>
              <a:rPr lang="en" sz="5000">
                <a:solidFill>
                  <a:srgbClr val="CCCCCC"/>
                </a:solidFill>
                <a:latin typeface="Calibri"/>
                <a:ea typeface="Calibri"/>
                <a:cs typeface="Calibri"/>
                <a:sym typeface="Calibri"/>
              </a:rPr>
              <a:t> </a:t>
            </a:r>
            <a:r>
              <a:rPr lang="en" sz="5000">
                <a:solidFill>
                  <a:srgbClr val="434343"/>
                </a:solidFill>
                <a:latin typeface="Calibri"/>
                <a:ea typeface="Calibri"/>
                <a:cs typeface="Calibri"/>
                <a:sym typeface="Calibri"/>
              </a:rPr>
              <a:t>✍</a:t>
            </a:r>
            <a:endParaRPr sz="5000">
              <a:solidFill>
                <a:srgbClr val="CCCCCC"/>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0" name="Shape 90"/>
        <p:cNvGrpSpPr/>
        <p:nvPr/>
      </p:nvGrpSpPr>
      <p:grpSpPr>
        <a:xfrm>
          <a:off x="0" y="0"/>
          <a:ext cx="0" cy="0"/>
          <a:chOff x="0" y="0"/>
          <a:chExt cx="0" cy="0"/>
        </a:xfrm>
      </p:grpSpPr>
      <p:sp>
        <p:nvSpPr>
          <p:cNvPr id="91" name="Google Shape;91;p16"/>
          <p:cNvSpPr txBox="1"/>
          <p:nvPr/>
        </p:nvSpPr>
        <p:spPr>
          <a:xfrm rot="840186">
            <a:off x="15310572" y="5791840"/>
            <a:ext cx="6667645" cy="1108291"/>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6000">
                <a:solidFill>
                  <a:srgbClr val="CCCCCC"/>
                </a:solidFill>
                <a:latin typeface="Calibri"/>
                <a:ea typeface="Calibri"/>
                <a:cs typeface="Calibri"/>
                <a:sym typeface="Calibri"/>
              </a:rPr>
              <a:t>Kategorija </a:t>
            </a:r>
            <a:r>
              <a:rPr lang="en" sz="6000">
                <a:solidFill>
                  <a:srgbClr val="434343"/>
                </a:solidFill>
                <a:latin typeface="Calibri"/>
                <a:ea typeface="Calibri"/>
                <a:cs typeface="Calibri"/>
                <a:sym typeface="Calibri"/>
              </a:rPr>
              <a:t>✍</a:t>
            </a:r>
            <a:endParaRPr sz="6000">
              <a:solidFill>
                <a:srgbClr val="434343"/>
              </a:solidFill>
              <a:latin typeface="Calibri"/>
              <a:ea typeface="Calibri"/>
              <a:cs typeface="Calibri"/>
              <a:sym typeface="Calibri"/>
            </a:endParaRPr>
          </a:p>
        </p:txBody>
      </p:sp>
      <p:sp>
        <p:nvSpPr>
          <p:cNvPr id="92" name="Google Shape;92;p16"/>
          <p:cNvSpPr txBox="1"/>
          <p:nvPr/>
        </p:nvSpPr>
        <p:spPr>
          <a:xfrm rot="3241576">
            <a:off x="23322176" y="11444727"/>
            <a:ext cx="6667356" cy="110827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6000">
                <a:solidFill>
                  <a:srgbClr val="CCCCCC"/>
                </a:solidFill>
                <a:latin typeface="Calibri"/>
                <a:ea typeface="Calibri"/>
                <a:cs typeface="Calibri"/>
                <a:sym typeface="Calibri"/>
              </a:rPr>
              <a:t>Kategorija </a:t>
            </a:r>
            <a:r>
              <a:rPr lang="en" sz="6000">
                <a:solidFill>
                  <a:srgbClr val="434343"/>
                </a:solidFill>
                <a:latin typeface="Calibri"/>
                <a:ea typeface="Calibri"/>
                <a:cs typeface="Calibri"/>
                <a:sym typeface="Calibri"/>
              </a:rPr>
              <a:t>✍</a:t>
            </a:r>
            <a:endParaRPr sz="6000">
              <a:solidFill>
                <a:srgbClr val="434343"/>
              </a:solidFill>
              <a:latin typeface="Calibri"/>
              <a:ea typeface="Calibri"/>
              <a:cs typeface="Calibri"/>
              <a:sym typeface="Calibri"/>
            </a:endParaRPr>
          </a:p>
        </p:txBody>
      </p:sp>
      <p:sp>
        <p:nvSpPr>
          <p:cNvPr id="93" name="Google Shape;93;p16"/>
          <p:cNvSpPr txBox="1"/>
          <p:nvPr/>
        </p:nvSpPr>
        <p:spPr>
          <a:xfrm rot="5821170">
            <a:off x="25109173" y="22386678"/>
            <a:ext cx="6667374" cy="1108316"/>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6000">
                <a:solidFill>
                  <a:srgbClr val="CCCCCC"/>
                </a:solidFill>
                <a:latin typeface="Calibri"/>
                <a:ea typeface="Calibri"/>
                <a:cs typeface="Calibri"/>
                <a:sym typeface="Calibri"/>
              </a:rPr>
              <a:t>Kategorija </a:t>
            </a:r>
            <a:r>
              <a:rPr lang="en" sz="6000">
                <a:solidFill>
                  <a:srgbClr val="434343"/>
                </a:solidFill>
                <a:latin typeface="Calibri"/>
                <a:ea typeface="Calibri"/>
                <a:cs typeface="Calibri"/>
                <a:sym typeface="Calibri"/>
              </a:rPr>
              <a:t>✍</a:t>
            </a:r>
            <a:endParaRPr sz="6000">
              <a:solidFill>
                <a:srgbClr val="434343"/>
              </a:solidFill>
              <a:latin typeface="Calibri"/>
              <a:ea typeface="Calibri"/>
              <a:cs typeface="Calibri"/>
              <a:sym typeface="Calibri"/>
            </a:endParaRPr>
          </a:p>
        </p:txBody>
      </p:sp>
      <p:sp>
        <p:nvSpPr>
          <p:cNvPr id="94" name="Google Shape;94;p16"/>
          <p:cNvSpPr txBox="1"/>
          <p:nvPr/>
        </p:nvSpPr>
        <p:spPr>
          <a:xfrm rot="-2457637">
            <a:off x="20199503" y="30263233"/>
            <a:ext cx="6667326" cy="1108296"/>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6000">
                <a:solidFill>
                  <a:srgbClr val="CCCCCC"/>
                </a:solidFill>
                <a:latin typeface="Calibri"/>
                <a:ea typeface="Calibri"/>
                <a:cs typeface="Calibri"/>
                <a:sym typeface="Calibri"/>
              </a:rPr>
              <a:t>Kategorija </a:t>
            </a:r>
            <a:r>
              <a:rPr lang="en" sz="6000">
                <a:solidFill>
                  <a:srgbClr val="434343"/>
                </a:solidFill>
                <a:latin typeface="Calibri"/>
                <a:ea typeface="Calibri"/>
                <a:cs typeface="Calibri"/>
                <a:sym typeface="Calibri"/>
              </a:rPr>
              <a:t>✍</a:t>
            </a:r>
            <a:endParaRPr sz="6000">
              <a:solidFill>
                <a:srgbClr val="434343"/>
              </a:solidFill>
              <a:latin typeface="Calibri"/>
              <a:ea typeface="Calibri"/>
              <a:cs typeface="Calibri"/>
              <a:sym typeface="Calibri"/>
            </a:endParaRPr>
          </a:p>
        </p:txBody>
      </p:sp>
      <p:sp>
        <p:nvSpPr>
          <p:cNvPr id="95" name="Google Shape;95;p16"/>
          <p:cNvSpPr txBox="1"/>
          <p:nvPr/>
        </p:nvSpPr>
        <p:spPr>
          <a:xfrm rot="4022">
            <a:off x="12137737" y="33348479"/>
            <a:ext cx="6667505"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6000">
                <a:solidFill>
                  <a:srgbClr val="CCCCCC"/>
                </a:solidFill>
                <a:latin typeface="Calibri"/>
                <a:ea typeface="Calibri"/>
                <a:cs typeface="Calibri"/>
                <a:sym typeface="Calibri"/>
              </a:rPr>
              <a:t>Kategorija </a:t>
            </a:r>
            <a:r>
              <a:rPr lang="en" sz="6000">
                <a:solidFill>
                  <a:srgbClr val="434343"/>
                </a:solidFill>
                <a:latin typeface="Calibri"/>
                <a:ea typeface="Calibri"/>
                <a:cs typeface="Calibri"/>
                <a:sym typeface="Calibri"/>
              </a:rPr>
              <a:t>✍</a:t>
            </a:r>
            <a:endParaRPr sz="6000">
              <a:solidFill>
                <a:srgbClr val="434343"/>
              </a:solidFill>
              <a:latin typeface="Calibri"/>
              <a:ea typeface="Calibri"/>
              <a:cs typeface="Calibri"/>
              <a:sym typeface="Calibri"/>
            </a:endParaRPr>
          </a:p>
        </p:txBody>
      </p:sp>
      <p:sp>
        <p:nvSpPr>
          <p:cNvPr id="96" name="Google Shape;96;p16"/>
          <p:cNvSpPr txBox="1"/>
          <p:nvPr/>
        </p:nvSpPr>
        <p:spPr>
          <a:xfrm rot="2224105">
            <a:off x="3529295" y="30821805"/>
            <a:ext cx="6667240" cy="1108382"/>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6000">
                <a:solidFill>
                  <a:srgbClr val="CCCCCC"/>
                </a:solidFill>
                <a:latin typeface="Calibri"/>
                <a:ea typeface="Calibri"/>
                <a:cs typeface="Calibri"/>
                <a:sym typeface="Calibri"/>
              </a:rPr>
              <a:t>Kategorija </a:t>
            </a:r>
            <a:r>
              <a:rPr lang="en" sz="6000">
                <a:solidFill>
                  <a:srgbClr val="434343"/>
                </a:solidFill>
                <a:latin typeface="Calibri"/>
                <a:ea typeface="Calibri"/>
                <a:cs typeface="Calibri"/>
                <a:sym typeface="Calibri"/>
              </a:rPr>
              <a:t>✍</a:t>
            </a:r>
            <a:endParaRPr sz="6000">
              <a:solidFill>
                <a:srgbClr val="434343"/>
              </a:solidFill>
              <a:latin typeface="Calibri"/>
              <a:ea typeface="Calibri"/>
              <a:cs typeface="Calibri"/>
              <a:sym typeface="Calibri"/>
            </a:endParaRPr>
          </a:p>
        </p:txBody>
      </p:sp>
      <p:sp>
        <p:nvSpPr>
          <p:cNvPr id="97" name="Google Shape;97;p16"/>
          <p:cNvSpPr txBox="1"/>
          <p:nvPr/>
        </p:nvSpPr>
        <p:spPr>
          <a:xfrm flipH="1" rot="-6546211">
            <a:off x="-1692777" y="23417398"/>
            <a:ext cx="6666851" cy="1108306"/>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6000">
                <a:solidFill>
                  <a:srgbClr val="CCCCCC"/>
                </a:solidFill>
                <a:latin typeface="Calibri"/>
                <a:ea typeface="Calibri"/>
                <a:cs typeface="Calibri"/>
                <a:sym typeface="Calibri"/>
              </a:rPr>
              <a:t>Kategorija </a:t>
            </a:r>
            <a:r>
              <a:rPr lang="en" sz="6000">
                <a:solidFill>
                  <a:srgbClr val="434343"/>
                </a:solidFill>
                <a:latin typeface="Calibri"/>
                <a:ea typeface="Calibri"/>
                <a:cs typeface="Calibri"/>
                <a:sym typeface="Calibri"/>
              </a:rPr>
              <a:t>✍</a:t>
            </a:r>
            <a:endParaRPr sz="6000">
              <a:solidFill>
                <a:srgbClr val="434343"/>
              </a:solidFill>
              <a:latin typeface="Calibri"/>
              <a:ea typeface="Calibri"/>
              <a:cs typeface="Calibri"/>
              <a:sym typeface="Calibri"/>
            </a:endParaRPr>
          </a:p>
        </p:txBody>
      </p:sp>
      <p:sp>
        <p:nvSpPr>
          <p:cNvPr id="98" name="Google Shape;98;p16"/>
          <p:cNvSpPr txBox="1"/>
          <p:nvPr/>
        </p:nvSpPr>
        <p:spPr>
          <a:xfrm flipH="1" rot="-3785412">
            <a:off x="-968434" y="13153128"/>
            <a:ext cx="6667002" cy="1108361"/>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6000">
                <a:solidFill>
                  <a:srgbClr val="CCCCCC"/>
                </a:solidFill>
                <a:latin typeface="Calibri"/>
                <a:ea typeface="Calibri"/>
                <a:cs typeface="Calibri"/>
                <a:sym typeface="Calibri"/>
              </a:rPr>
              <a:t>Kategorija </a:t>
            </a:r>
            <a:r>
              <a:rPr lang="en" sz="6000">
                <a:solidFill>
                  <a:srgbClr val="434343"/>
                </a:solidFill>
                <a:latin typeface="Calibri"/>
                <a:ea typeface="Calibri"/>
                <a:cs typeface="Calibri"/>
                <a:sym typeface="Calibri"/>
              </a:rPr>
              <a:t>✍</a:t>
            </a:r>
            <a:endParaRPr sz="6000">
              <a:solidFill>
                <a:srgbClr val="434343"/>
              </a:solidFill>
              <a:latin typeface="Calibri"/>
              <a:ea typeface="Calibri"/>
              <a:cs typeface="Calibri"/>
              <a:sym typeface="Calibri"/>
            </a:endParaRPr>
          </a:p>
        </p:txBody>
      </p:sp>
      <p:sp>
        <p:nvSpPr>
          <p:cNvPr id="99" name="Google Shape;99;p16"/>
          <p:cNvSpPr txBox="1"/>
          <p:nvPr/>
        </p:nvSpPr>
        <p:spPr>
          <a:xfrm flipH="1" rot="-1505481">
            <a:off x="5551239" y="6505384"/>
            <a:ext cx="6666940" cy="1108208"/>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6000">
                <a:solidFill>
                  <a:srgbClr val="CCCCCC"/>
                </a:solidFill>
                <a:latin typeface="Calibri"/>
                <a:ea typeface="Calibri"/>
                <a:cs typeface="Calibri"/>
                <a:sym typeface="Calibri"/>
              </a:rPr>
              <a:t>Kategorija </a:t>
            </a:r>
            <a:r>
              <a:rPr lang="en" sz="6000">
                <a:solidFill>
                  <a:srgbClr val="434343"/>
                </a:solidFill>
                <a:latin typeface="Calibri"/>
                <a:ea typeface="Calibri"/>
                <a:cs typeface="Calibri"/>
                <a:sym typeface="Calibri"/>
              </a:rPr>
              <a:t>✍</a:t>
            </a:r>
            <a:endParaRPr sz="6000">
              <a:solidFill>
                <a:srgbClr val="434343"/>
              </a:solidFill>
              <a:latin typeface="Calibri"/>
              <a:ea typeface="Calibri"/>
              <a:cs typeface="Calibri"/>
              <a:sym typeface="Calibri"/>
            </a:endParaRPr>
          </a:p>
        </p:txBody>
      </p:sp>
      <p:sp>
        <p:nvSpPr>
          <p:cNvPr id="100" name="Google Shape;100;p16"/>
          <p:cNvSpPr txBox="1"/>
          <p:nvPr/>
        </p:nvSpPr>
        <p:spPr>
          <a:xfrm rot="3981">
            <a:off x="15544798" y="11958875"/>
            <a:ext cx="3886203"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000">
                <a:solidFill>
                  <a:srgbClr val="CCCCCC"/>
                </a:solidFill>
                <a:latin typeface="Calibri"/>
                <a:ea typeface="Calibri"/>
                <a:cs typeface="Calibri"/>
                <a:sym typeface="Calibri"/>
              </a:rPr>
              <a:t>Kategorija</a:t>
            </a:r>
            <a:r>
              <a:rPr lang="en" sz="5000">
                <a:solidFill>
                  <a:srgbClr val="CCCCCC"/>
                </a:solidFill>
                <a:latin typeface="Calibri"/>
                <a:ea typeface="Calibri"/>
                <a:cs typeface="Calibri"/>
                <a:sym typeface="Calibri"/>
              </a:rPr>
              <a:t> </a:t>
            </a:r>
            <a:r>
              <a:rPr lang="en" sz="5000">
                <a:solidFill>
                  <a:srgbClr val="434343"/>
                </a:solidFill>
                <a:latin typeface="Calibri"/>
                <a:ea typeface="Calibri"/>
                <a:cs typeface="Calibri"/>
                <a:sym typeface="Calibri"/>
              </a:rPr>
              <a:t>✍</a:t>
            </a:r>
            <a:endParaRPr sz="5000">
              <a:solidFill>
                <a:srgbClr val="CCCCCC"/>
              </a:solidFill>
              <a:latin typeface="Calibri"/>
              <a:ea typeface="Calibri"/>
              <a:cs typeface="Calibri"/>
              <a:sym typeface="Calibri"/>
            </a:endParaRPr>
          </a:p>
        </p:txBody>
      </p:sp>
      <p:sp>
        <p:nvSpPr>
          <p:cNvPr id="101" name="Google Shape;101;p16"/>
          <p:cNvSpPr txBox="1"/>
          <p:nvPr/>
        </p:nvSpPr>
        <p:spPr>
          <a:xfrm rot="3981">
            <a:off x="18478498" y="14587775"/>
            <a:ext cx="3886203"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000">
                <a:solidFill>
                  <a:srgbClr val="CCCCCC"/>
                </a:solidFill>
                <a:latin typeface="Calibri"/>
                <a:ea typeface="Calibri"/>
                <a:cs typeface="Calibri"/>
                <a:sym typeface="Calibri"/>
              </a:rPr>
              <a:t>Kategorija</a:t>
            </a:r>
            <a:r>
              <a:rPr lang="en" sz="5000">
                <a:solidFill>
                  <a:srgbClr val="CCCCCC"/>
                </a:solidFill>
                <a:latin typeface="Calibri"/>
                <a:ea typeface="Calibri"/>
                <a:cs typeface="Calibri"/>
                <a:sym typeface="Calibri"/>
              </a:rPr>
              <a:t> </a:t>
            </a:r>
            <a:r>
              <a:rPr lang="en" sz="5000">
                <a:solidFill>
                  <a:srgbClr val="434343"/>
                </a:solidFill>
                <a:latin typeface="Calibri"/>
                <a:ea typeface="Calibri"/>
                <a:cs typeface="Calibri"/>
                <a:sym typeface="Calibri"/>
              </a:rPr>
              <a:t>✍</a:t>
            </a:r>
            <a:endParaRPr sz="5000">
              <a:solidFill>
                <a:srgbClr val="CCCCCC"/>
              </a:solidFill>
              <a:latin typeface="Calibri"/>
              <a:ea typeface="Calibri"/>
              <a:cs typeface="Calibri"/>
              <a:sym typeface="Calibri"/>
            </a:endParaRPr>
          </a:p>
        </p:txBody>
      </p:sp>
      <p:sp>
        <p:nvSpPr>
          <p:cNvPr id="102" name="Google Shape;102;p16"/>
          <p:cNvSpPr txBox="1"/>
          <p:nvPr/>
        </p:nvSpPr>
        <p:spPr>
          <a:xfrm rot="3981">
            <a:off x="19735798" y="17475050"/>
            <a:ext cx="3886203"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000">
                <a:solidFill>
                  <a:srgbClr val="CCCCCC"/>
                </a:solidFill>
                <a:latin typeface="Calibri"/>
                <a:ea typeface="Calibri"/>
                <a:cs typeface="Calibri"/>
                <a:sym typeface="Calibri"/>
              </a:rPr>
              <a:t>Kategorija</a:t>
            </a:r>
            <a:r>
              <a:rPr lang="en" sz="5000">
                <a:solidFill>
                  <a:srgbClr val="CCCCCC"/>
                </a:solidFill>
                <a:latin typeface="Calibri"/>
                <a:ea typeface="Calibri"/>
                <a:cs typeface="Calibri"/>
                <a:sym typeface="Calibri"/>
              </a:rPr>
              <a:t> </a:t>
            </a:r>
            <a:r>
              <a:rPr lang="en" sz="5000">
                <a:solidFill>
                  <a:srgbClr val="434343"/>
                </a:solidFill>
                <a:latin typeface="Calibri"/>
                <a:ea typeface="Calibri"/>
                <a:cs typeface="Calibri"/>
                <a:sym typeface="Calibri"/>
              </a:rPr>
              <a:t>✍</a:t>
            </a:r>
            <a:endParaRPr sz="5000">
              <a:solidFill>
                <a:srgbClr val="CCCCCC"/>
              </a:solidFill>
              <a:latin typeface="Calibri"/>
              <a:ea typeface="Calibri"/>
              <a:cs typeface="Calibri"/>
              <a:sym typeface="Calibri"/>
            </a:endParaRPr>
          </a:p>
        </p:txBody>
      </p:sp>
      <p:sp>
        <p:nvSpPr>
          <p:cNvPr id="103" name="Google Shape;103;p16"/>
          <p:cNvSpPr txBox="1"/>
          <p:nvPr/>
        </p:nvSpPr>
        <p:spPr>
          <a:xfrm rot="3981">
            <a:off x="19926298" y="20590925"/>
            <a:ext cx="3886203"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000">
                <a:solidFill>
                  <a:srgbClr val="CCCCCC"/>
                </a:solidFill>
                <a:latin typeface="Calibri"/>
                <a:ea typeface="Calibri"/>
                <a:cs typeface="Calibri"/>
                <a:sym typeface="Calibri"/>
              </a:rPr>
              <a:t>Kategorija</a:t>
            </a:r>
            <a:r>
              <a:rPr lang="en" sz="5000">
                <a:solidFill>
                  <a:srgbClr val="CCCCCC"/>
                </a:solidFill>
                <a:latin typeface="Calibri"/>
                <a:ea typeface="Calibri"/>
                <a:cs typeface="Calibri"/>
                <a:sym typeface="Calibri"/>
              </a:rPr>
              <a:t> </a:t>
            </a:r>
            <a:r>
              <a:rPr lang="en" sz="5000">
                <a:solidFill>
                  <a:srgbClr val="434343"/>
                </a:solidFill>
                <a:latin typeface="Calibri"/>
                <a:ea typeface="Calibri"/>
                <a:cs typeface="Calibri"/>
                <a:sym typeface="Calibri"/>
              </a:rPr>
              <a:t>✍</a:t>
            </a:r>
            <a:endParaRPr sz="5000">
              <a:solidFill>
                <a:srgbClr val="CCCCCC"/>
              </a:solidFill>
              <a:latin typeface="Calibri"/>
              <a:ea typeface="Calibri"/>
              <a:cs typeface="Calibri"/>
              <a:sym typeface="Calibri"/>
            </a:endParaRPr>
          </a:p>
        </p:txBody>
      </p:sp>
      <p:sp>
        <p:nvSpPr>
          <p:cNvPr id="104" name="Google Shape;104;p16"/>
          <p:cNvSpPr txBox="1"/>
          <p:nvPr/>
        </p:nvSpPr>
        <p:spPr>
          <a:xfrm rot="3981">
            <a:off x="18897598" y="23312675"/>
            <a:ext cx="3886203"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000">
                <a:solidFill>
                  <a:srgbClr val="CCCCCC"/>
                </a:solidFill>
                <a:latin typeface="Calibri"/>
                <a:ea typeface="Calibri"/>
                <a:cs typeface="Calibri"/>
                <a:sym typeface="Calibri"/>
              </a:rPr>
              <a:t>Kategorija</a:t>
            </a:r>
            <a:r>
              <a:rPr lang="en" sz="5000">
                <a:solidFill>
                  <a:srgbClr val="CCCCCC"/>
                </a:solidFill>
                <a:latin typeface="Calibri"/>
                <a:ea typeface="Calibri"/>
                <a:cs typeface="Calibri"/>
                <a:sym typeface="Calibri"/>
              </a:rPr>
              <a:t> </a:t>
            </a:r>
            <a:r>
              <a:rPr lang="en" sz="5000">
                <a:solidFill>
                  <a:srgbClr val="434343"/>
                </a:solidFill>
                <a:latin typeface="Calibri"/>
                <a:ea typeface="Calibri"/>
                <a:cs typeface="Calibri"/>
                <a:sym typeface="Calibri"/>
              </a:rPr>
              <a:t>✍</a:t>
            </a:r>
            <a:endParaRPr sz="5000">
              <a:solidFill>
                <a:srgbClr val="CCCCCC"/>
              </a:solidFill>
              <a:latin typeface="Calibri"/>
              <a:ea typeface="Calibri"/>
              <a:cs typeface="Calibri"/>
              <a:sym typeface="Calibri"/>
            </a:endParaRPr>
          </a:p>
        </p:txBody>
      </p:sp>
      <p:sp>
        <p:nvSpPr>
          <p:cNvPr id="105" name="Google Shape;105;p16"/>
          <p:cNvSpPr txBox="1"/>
          <p:nvPr/>
        </p:nvSpPr>
        <p:spPr>
          <a:xfrm rot="3981">
            <a:off x="16929898" y="25751075"/>
            <a:ext cx="3886203"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000">
                <a:solidFill>
                  <a:srgbClr val="CCCCCC"/>
                </a:solidFill>
                <a:latin typeface="Calibri"/>
                <a:ea typeface="Calibri"/>
                <a:cs typeface="Calibri"/>
                <a:sym typeface="Calibri"/>
              </a:rPr>
              <a:t>Kategorija</a:t>
            </a:r>
            <a:r>
              <a:rPr lang="en" sz="5000">
                <a:solidFill>
                  <a:srgbClr val="CCCCCC"/>
                </a:solidFill>
                <a:latin typeface="Calibri"/>
                <a:ea typeface="Calibri"/>
                <a:cs typeface="Calibri"/>
                <a:sym typeface="Calibri"/>
              </a:rPr>
              <a:t> </a:t>
            </a:r>
            <a:r>
              <a:rPr lang="en" sz="5000">
                <a:solidFill>
                  <a:srgbClr val="434343"/>
                </a:solidFill>
                <a:latin typeface="Calibri"/>
                <a:ea typeface="Calibri"/>
                <a:cs typeface="Calibri"/>
                <a:sym typeface="Calibri"/>
              </a:rPr>
              <a:t>✍</a:t>
            </a:r>
            <a:endParaRPr sz="5000">
              <a:solidFill>
                <a:srgbClr val="CCCCCC"/>
              </a:solidFill>
              <a:latin typeface="Calibri"/>
              <a:ea typeface="Calibri"/>
              <a:cs typeface="Calibri"/>
              <a:sym typeface="Calibri"/>
            </a:endParaRPr>
          </a:p>
        </p:txBody>
      </p:sp>
      <p:sp>
        <p:nvSpPr>
          <p:cNvPr id="106" name="Google Shape;106;p16"/>
          <p:cNvSpPr txBox="1"/>
          <p:nvPr/>
        </p:nvSpPr>
        <p:spPr>
          <a:xfrm rot="3981">
            <a:off x="13680798" y="27380300"/>
            <a:ext cx="3886203"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000">
                <a:solidFill>
                  <a:srgbClr val="CCCCCC"/>
                </a:solidFill>
                <a:latin typeface="Calibri"/>
                <a:ea typeface="Calibri"/>
                <a:cs typeface="Calibri"/>
                <a:sym typeface="Calibri"/>
              </a:rPr>
              <a:t>Kategorija</a:t>
            </a:r>
            <a:r>
              <a:rPr lang="en" sz="5000">
                <a:solidFill>
                  <a:srgbClr val="CCCCCC"/>
                </a:solidFill>
                <a:latin typeface="Calibri"/>
                <a:ea typeface="Calibri"/>
                <a:cs typeface="Calibri"/>
                <a:sym typeface="Calibri"/>
              </a:rPr>
              <a:t> </a:t>
            </a:r>
            <a:r>
              <a:rPr lang="en" sz="5000">
                <a:solidFill>
                  <a:srgbClr val="434343"/>
                </a:solidFill>
                <a:latin typeface="Calibri"/>
                <a:ea typeface="Calibri"/>
                <a:cs typeface="Calibri"/>
                <a:sym typeface="Calibri"/>
              </a:rPr>
              <a:t>✍</a:t>
            </a:r>
            <a:endParaRPr sz="5000">
              <a:solidFill>
                <a:srgbClr val="CCCCCC"/>
              </a:solidFill>
              <a:latin typeface="Calibri"/>
              <a:ea typeface="Calibri"/>
              <a:cs typeface="Calibri"/>
              <a:sym typeface="Calibri"/>
            </a:endParaRPr>
          </a:p>
        </p:txBody>
      </p:sp>
      <p:sp>
        <p:nvSpPr>
          <p:cNvPr id="107" name="Google Shape;107;p16"/>
          <p:cNvSpPr txBox="1"/>
          <p:nvPr/>
        </p:nvSpPr>
        <p:spPr>
          <a:xfrm rot="3981">
            <a:off x="11985348" y="11349275"/>
            <a:ext cx="3886203"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000">
                <a:solidFill>
                  <a:srgbClr val="CCCCCC"/>
                </a:solidFill>
                <a:latin typeface="Calibri"/>
                <a:ea typeface="Calibri"/>
                <a:cs typeface="Calibri"/>
                <a:sym typeface="Calibri"/>
              </a:rPr>
              <a:t>Kategorija</a:t>
            </a:r>
            <a:r>
              <a:rPr lang="en" sz="5000">
                <a:solidFill>
                  <a:srgbClr val="CCCCCC"/>
                </a:solidFill>
                <a:latin typeface="Calibri"/>
                <a:ea typeface="Calibri"/>
                <a:cs typeface="Calibri"/>
                <a:sym typeface="Calibri"/>
              </a:rPr>
              <a:t> </a:t>
            </a:r>
            <a:r>
              <a:rPr lang="en" sz="5000">
                <a:solidFill>
                  <a:srgbClr val="434343"/>
                </a:solidFill>
                <a:latin typeface="Calibri"/>
                <a:ea typeface="Calibri"/>
                <a:cs typeface="Calibri"/>
                <a:sym typeface="Calibri"/>
              </a:rPr>
              <a:t>✍</a:t>
            </a:r>
            <a:endParaRPr sz="4000">
              <a:solidFill>
                <a:srgbClr val="434343"/>
              </a:solidFill>
              <a:latin typeface="Calibri"/>
              <a:ea typeface="Calibri"/>
              <a:cs typeface="Calibri"/>
              <a:sym typeface="Calibri"/>
            </a:endParaRPr>
          </a:p>
        </p:txBody>
      </p:sp>
      <p:sp>
        <p:nvSpPr>
          <p:cNvPr id="108" name="Google Shape;108;p16"/>
          <p:cNvSpPr txBox="1"/>
          <p:nvPr/>
        </p:nvSpPr>
        <p:spPr>
          <a:xfrm rot="3981">
            <a:off x="8801098" y="12993875"/>
            <a:ext cx="3886203"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000">
                <a:solidFill>
                  <a:srgbClr val="CCCCCC"/>
                </a:solidFill>
                <a:latin typeface="Calibri"/>
                <a:ea typeface="Calibri"/>
                <a:cs typeface="Calibri"/>
                <a:sym typeface="Calibri"/>
              </a:rPr>
              <a:t>Kategorija</a:t>
            </a:r>
            <a:r>
              <a:rPr lang="en" sz="5000">
                <a:solidFill>
                  <a:srgbClr val="CCCCCC"/>
                </a:solidFill>
                <a:latin typeface="Calibri"/>
                <a:ea typeface="Calibri"/>
                <a:cs typeface="Calibri"/>
                <a:sym typeface="Calibri"/>
              </a:rPr>
              <a:t> </a:t>
            </a:r>
            <a:r>
              <a:rPr lang="en" sz="5000">
                <a:solidFill>
                  <a:srgbClr val="434343"/>
                </a:solidFill>
                <a:latin typeface="Calibri"/>
                <a:ea typeface="Calibri"/>
                <a:cs typeface="Calibri"/>
                <a:sym typeface="Calibri"/>
              </a:rPr>
              <a:t>✍</a:t>
            </a:r>
            <a:endParaRPr sz="5000">
              <a:solidFill>
                <a:srgbClr val="CCCCCC"/>
              </a:solidFill>
              <a:latin typeface="Calibri"/>
              <a:ea typeface="Calibri"/>
              <a:cs typeface="Calibri"/>
              <a:sym typeface="Calibri"/>
            </a:endParaRPr>
          </a:p>
        </p:txBody>
      </p:sp>
      <p:sp>
        <p:nvSpPr>
          <p:cNvPr id="109" name="Google Shape;109;p16"/>
          <p:cNvSpPr txBox="1"/>
          <p:nvPr/>
        </p:nvSpPr>
        <p:spPr>
          <a:xfrm rot="3981">
            <a:off x="6705598" y="15546575"/>
            <a:ext cx="3886203"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000">
                <a:solidFill>
                  <a:srgbClr val="CCCCCC"/>
                </a:solidFill>
                <a:latin typeface="Calibri"/>
                <a:ea typeface="Calibri"/>
                <a:cs typeface="Calibri"/>
                <a:sym typeface="Calibri"/>
              </a:rPr>
              <a:t>Kategorija</a:t>
            </a:r>
            <a:r>
              <a:rPr lang="en" sz="5000">
                <a:solidFill>
                  <a:srgbClr val="CCCCCC"/>
                </a:solidFill>
                <a:latin typeface="Calibri"/>
                <a:ea typeface="Calibri"/>
                <a:cs typeface="Calibri"/>
                <a:sym typeface="Calibri"/>
              </a:rPr>
              <a:t> </a:t>
            </a:r>
            <a:r>
              <a:rPr lang="en" sz="5000">
                <a:solidFill>
                  <a:srgbClr val="434343"/>
                </a:solidFill>
                <a:latin typeface="Calibri"/>
                <a:ea typeface="Calibri"/>
                <a:cs typeface="Calibri"/>
                <a:sym typeface="Calibri"/>
              </a:rPr>
              <a:t>✍</a:t>
            </a:r>
            <a:endParaRPr sz="5000">
              <a:solidFill>
                <a:srgbClr val="CCCCCC"/>
              </a:solidFill>
              <a:latin typeface="Calibri"/>
              <a:ea typeface="Calibri"/>
              <a:cs typeface="Calibri"/>
              <a:sym typeface="Calibri"/>
            </a:endParaRPr>
          </a:p>
        </p:txBody>
      </p:sp>
      <p:sp>
        <p:nvSpPr>
          <p:cNvPr id="110" name="Google Shape;110;p16"/>
          <p:cNvSpPr txBox="1"/>
          <p:nvPr/>
        </p:nvSpPr>
        <p:spPr>
          <a:xfrm rot="3981">
            <a:off x="5665323" y="18472475"/>
            <a:ext cx="3886203"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000">
                <a:solidFill>
                  <a:srgbClr val="CCCCCC"/>
                </a:solidFill>
                <a:latin typeface="Calibri"/>
                <a:ea typeface="Calibri"/>
                <a:cs typeface="Calibri"/>
                <a:sym typeface="Calibri"/>
              </a:rPr>
              <a:t>Kategorija</a:t>
            </a:r>
            <a:r>
              <a:rPr lang="en" sz="5000">
                <a:solidFill>
                  <a:srgbClr val="CCCCCC"/>
                </a:solidFill>
                <a:latin typeface="Calibri"/>
                <a:ea typeface="Calibri"/>
                <a:cs typeface="Calibri"/>
                <a:sym typeface="Calibri"/>
              </a:rPr>
              <a:t> </a:t>
            </a:r>
            <a:r>
              <a:rPr lang="en" sz="5000">
                <a:solidFill>
                  <a:srgbClr val="434343"/>
                </a:solidFill>
                <a:latin typeface="Calibri"/>
                <a:ea typeface="Calibri"/>
                <a:cs typeface="Calibri"/>
                <a:sym typeface="Calibri"/>
              </a:rPr>
              <a:t>✍</a:t>
            </a:r>
            <a:endParaRPr sz="5000">
              <a:solidFill>
                <a:srgbClr val="CCCCCC"/>
              </a:solidFill>
              <a:latin typeface="Calibri"/>
              <a:ea typeface="Calibri"/>
              <a:cs typeface="Calibri"/>
              <a:sym typeface="Calibri"/>
            </a:endParaRPr>
          </a:p>
        </p:txBody>
      </p:sp>
      <p:sp>
        <p:nvSpPr>
          <p:cNvPr id="111" name="Google Shape;111;p16"/>
          <p:cNvSpPr txBox="1"/>
          <p:nvPr/>
        </p:nvSpPr>
        <p:spPr>
          <a:xfrm rot="3981">
            <a:off x="5893923" y="21703175"/>
            <a:ext cx="3886203"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000">
                <a:solidFill>
                  <a:srgbClr val="CCCCCC"/>
                </a:solidFill>
                <a:latin typeface="Calibri"/>
                <a:ea typeface="Calibri"/>
                <a:cs typeface="Calibri"/>
                <a:sym typeface="Calibri"/>
              </a:rPr>
              <a:t>Kategorija</a:t>
            </a:r>
            <a:r>
              <a:rPr lang="en" sz="5000">
                <a:solidFill>
                  <a:srgbClr val="CCCCCC"/>
                </a:solidFill>
                <a:latin typeface="Calibri"/>
                <a:ea typeface="Calibri"/>
                <a:cs typeface="Calibri"/>
                <a:sym typeface="Calibri"/>
              </a:rPr>
              <a:t> </a:t>
            </a:r>
            <a:r>
              <a:rPr lang="en" sz="5000">
                <a:solidFill>
                  <a:srgbClr val="434343"/>
                </a:solidFill>
                <a:latin typeface="Calibri"/>
                <a:ea typeface="Calibri"/>
                <a:cs typeface="Calibri"/>
                <a:sym typeface="Calibri"/>
              </a:rPr>
              <a:t>✍</a:t>
            </a:r>
            <a:endParaRPr sz="5000">
              <a:solidFill>
                <a:srgbClr val="CCCCCC"/>
              </a:solidFill>
              <a:latin typeface="Calibri"/>
              <a:ea typeface="Calibri"/>
              <a:cs typeface="Calibri"/>
              <a:sym typeface="Calibri"/>
            </a:endParaRPr>
          </a:p>
        </p:txBody>
      </p:sp>
      <p:sp>
        <p:nvSpPr>
          <p:cNvPr id="112" name="Google Shape;112;p16"/>
          <p:cNvSpPr txBox="1"/>
          <p:nvPr/>
        </p:nvSpPr>
        <p:spPr>
          <a:xfrm rot="3981">
            <a:off x="7353298" y="24303275"/>
            <a:ext cx="3886203"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000">
                <a:solidFill>
                  <a:srgbClr val="CCCCCC"/>
                </a:solidFill>
                <a:latin typeface="Calibri"/>
                <a:ea typeface="Calibri"/>
                <a:cs typeface="Calibri"/>
                <a:sym typeface="Calibri"/>
              </a:rPr>
              <a:t>Kategorija</a:t>
            </a:r>
            <a:r>
              <a:rPr lang="en" sz="5000">
                <a:solidFill>
                  <a:srgbClr val="CCCCCC"/>
                </a:solidFill>
                <a:latin typeface="Calibri"/>
                <a:ea typeface="Calibri"/>
                <a:cs typeface="Calibri"/>
                <a:sym typeface="Calibri"/>
              </a:rPr>
              <a:t> </a:t>
            </a:r>
            <a:r>
              <a:rPr lang="en" sz="5000">
                <a:solidFill>
                  <a:srgbClr val="434343"/>
                </a:solidFill>
                <a:latin typeface="Calibri"/>
                <a:ea typeface="Calibri"/>
                <a:cs typeface="Calibri"/>
                <a:sym typeface="Calibri"/>
              </a:rPr>
              <a:t>✍</a:t>
            </a:r>
            <a:endParaRPr sz="5000">
              <a:solidFill>
                <a:srgbClr val="CCCCCC"/>
              </a:solidFill>
              <a:latin typeface="Calibri"/>
              <a:ea typeface="Calibri"/>
              <a:cs typeface="Calibri"/>
              <a:sym typeface="Calibri"/>
            </a:endParaRPr>
          </a:p>
        </p:txBody>
      </p:sp>
      <p:sp>
        <p:nvSpPr>
          <p:cNvPr id="113" name="Google Shape;113;p16"/>
          <p:cNvSpPr txBox="1"/>
          <p:nvPr/>
        </p:nvSpPr>
        <p:spPr>
          <a:xfrm rot="3981">
            <a:off x="10008723" y="26665475"/>
            <a:ext cx="3886203"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000">
                <a:solidFill>
                  <a:srgbClr val="CCCCCC"/>
                </a:solidFill>
                <a:latin typeface="Calibri"/>
                <a:ea typeface="Calibri"/>
                <a:cs typeface="Calibri"/>
                <a:sym typeface="Calibri"/>
              </a:rPr>
              <a:t>Kategorija</a:t>
            </a:r>
            <a:r>
              <a:rPr lang="en" sz="5000">
                <a:solidFill>
                  <a:srgbClr val="CCCCCC"/>
                </a:solidFill>
                <a:latin typeface="Calibri"/>
                <a:ea typeface="Calibri"/>
                <a:cs typeface="Calibri"/>
                <a:sym typeface="Calibri"/>
              </a:rPr>
              <a:t> </a:t>
            </a:r>
            <a:r>
              <a:rPr lang="en" sz="5000">
                <a:solidFill>
                  <a:srgbClr val="434343"/>
                </a:solidFill>
                <a:latin typeface="Calibri"/>
                <a:ea typeface="Calibri"/>
                <a:cs typeface="Calibri"/>
                <a:sym typeface="Calibri"/>
              </a:rPr>
              <a:t>✍</a:t>
            </a:r>
            <a:endParaRPr sz="5000">
              <a:solidFill>
                <a:srgbClr val="CCCCCC"/>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